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3.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93.xml" ContentType="application/inkml+xml"/>
  <Override PartName="/ppt/ink/ink94.xml" ContentType="application/inkml+xml"/>
  <Override PartName="/ppt/notesSlides/notesSlide8.xml" ContentType="application/vnd.openxmlformats-officedocument.presentationml.notesSlide+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9.xml" ContentType="application/vnd.openxmlformats-officedocument.presentationml.notesSlide+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notesSlides/notesSlide10.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notesSlides/notesSlide11.xml" ContentType="application/vnd.openxmlformats-officedocument.presentationml.notesSlide+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notesSlides/notesSlide12.xml" ContentType="application/vnd.openxmlformats-officedocument.presentationml.notesSlide+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notesSlides/notesSlide13.xml" ContentType="application/vnd.openxmlformats-officedocument.presentationml.notesSlide+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 id="2147483735" r:id="rId5"/>
  </p:sldMasterIdLst>
  <p:notesMasterIdLst>
    <p:notesMasterId r:id="rId62"/>
  </p:notesMasterIdLst>
  <p:handoutMasterIdLst>
    <p:handoutMasterId r:id="rId63"/>
  </p:handoutMasterIdLst>
  <p:sldIdLst>
    <p:sldId id="257" r:id="rId6"/>
    <p:sldId id="389" r:id="rId7"/>
    <p:sldId id="384" r:id="rId8"/>
    <p:sldId id="395" r:id="rId9"/>
    <p:sldId id="394" r:id="rId10"/>
    <p:sldId id="317" r:id="rId11"/>
    <p:sldId id="396" r:id="rId12"/>
    <p:sldId id="397" r:id="rId13"/>
    <p:sldId id="398" r:id="rId14"/>
    <p:sldId id="399" r:id="rId15"/>
    <p:sldId id="400"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20" r:id="rId34"/>
    <p:sldId id="421" r:id="rId35"/>
    <p:sldId id="422" r:id="rId36"/>
    <p:sldId id="423" r:id="rId37"/>
    <p:sldId id="424" r:id="rId38"/>
    <p:sldId id="419"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43" r:id="rId58"/>
    <p:sldId id="391" r:id="rId59"/>
    <p:sldId id="393" r:id="rId60"/>
    <p:sldId id="39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F366E-132B-44E7-9D19-B760400995D3}" type="doc">
      <dgm:prSet loTypeId="urn:microsoft.com/office/officeart/2005/8/layout/hierarchy3" loCatId="hierarchy" qsTypeId="urn:microsoft.com/office/officeart/2005/8/quickstyle/simple1" qsCatId="simple" csTypeId="urn:microsoft.com/office/officeart/2005/8/colors/accent2_5" csCatId="accent2" phldr="1"/>
      <dgm:spPr/>
      <dgm:t>
        <a:bodyPr/>
        <a:lstStyle/>
        <a:p>
          <a:endParaRPr lang="en-US"/>
        </a:p>
      </dgm:t>
    </dgm:pt>
    <dgm:pt modelId="{FE33ED6C-6853-4EC8-B95F-75A72947AB61}">
      <dgm:prSet phldrT="[Text]"/>
      <dgm:spPr/>
      <dgm:t>
        <a:bodyPr/>
        <a:lstStyle/>
        <a:p>
          <a:r>
            <a:rPr lang="en-US" dirty="0"/>
            <a:t>Models</a:t>
          </a:r>
        </a:p>
      </dgm:t>
    </dgm:pt>
    <dgm:pt modelId="{7405D2CD-4B0B-4969-BA11-AD585CE369DE}" type="parTrans" cxnId="{1093EA4C-8299-4A64-B6E7-A01688C5FC69}">
      <dgm:prSet/>
      <dgm:spPr/>
      <dgm:t>
        <a:bodyPr/>
        <a:lstStyle/>
        <a:p>
          <a:endParaRPr lang="en-US"/>
        </a:p>
      </dgm:t>
    </dgm:pt>
    <dgm:pt modelId="{2D4A1686-8E0D-4DD5-AAB8-CEB4EE3789E3}" type="sibTrans" cxnId="{1093EA4C-8299-4A64-B6E7-A01688C5FC69}">
      <dgm:prSet/>
      <dgm:spPr/>
      <dgm:t>
        <a:bodyPr/>
        <a:lstStyle/>
        <a:p>
          <a:endParaRPr lang="en-US"/>
        </a:p>
      </dgm:t>
    </dgm:pt>
    <dgm:pt modelId="{CB83EA38-7CEB-47FF-A5E7-CEF0D68C7C18}">
      <dgm:prSet phldrT="[Text]"/>
      <dgm:spPr/>
      <dgm:t>
        <a:bodyPr/>
        <a:lstStyle/>
        <a:p>
          <a:r>
            <a:rPr lang="en-US" dirty="0"/>
            <a:t>Linear</a:t>
          </a:r>
        </a:p>
      </dgm:t>
    </dgm:pt>
    <dgm:pt modelId="{28CEFC98-DC76-4672-BA67-F1B8678FF4AB}" type="parTrans" cxnId="{A837272C-69D2-4F81-A891-06B0152DE53A}">
      <dgm:prSet/>
      <dgm:spPr/>
      <dgm:t>
        <a:bodyPr/>
        <a:lstStyle/>
        <a:p>
          <a:endParaRPr lang="en-US"/>
        </a:p>
      </dgm:t>
    </dgm:pt>
    <dgm:pt modelId="{1BA7F0E6-003E-43B7-B7FB-60B29DB8810A}" type="sibTrans" cxnId="{A837272C-69D2-4F81-A891-06B0152DE53A}">
      <dgm:prSet/>
      <dgm:spPr/>
      <dgm:t>
        <a:bodyPr/>
        <a:lstStyle/>
        <a:p>
          <a:endParaRPr lang="en-US"/>
        </a:p>
      </dgm:t>
    </dgm:pt>
    <dgm:pt modelId="{EF4457EB-D83D-41CB-B1D8-2355F01A0E93}">
      <dgm:prSet phldrT="[Text]"/>
      <dgm:spPr/>
      <dgm:t>
        <a:bodyPr/>
        <a:lstStyle/>
        <a:p>
          <a:r>
            <a:rPr lang="en-US" dirty="0"/>
            <a:t>Polynomial</a:t>
          </a:r>
        </a:p>
      </dgm:t>
    </dgm:pt>
    <dgm:pt modelId="{937E9E15-B6C7-43FF-9036-2CC45CFA02F4}" type="parTrans" cxnId="{65D4E33D-DE5A-49D6-AA1A-B46EDD32AD5E}">
      <dgm:prSet/>
      <dgm:spPr/>
      <dgm:t>
        <a:bodyPr/>
        <a:lstStyle/>
        <a:p>
          <a:endParaRPr lang="en-US"/>
        </a:p>
      </dgm:t>
    </dgm:pt>
    <dgm:pt modelId="{4DAD0790-2353-4924-AAB1-AF0002AC9CE9}" type="sibTrans" cxnId="{65D4E33D-DE5A-49D6-AA1A-B46EDD32AD5E}">
      <dgm:prSet/>
      <dgm:spPr/>
      <dgm:t>
        <a:bodyPr/>
        <a:lstStyle/>
        <a:p>
          <a:endParaRPr lang="en-US"/>
        </a:p>
      </dgm:t>
    </dgm:pt>
    <dgm:pt modelId="{95462E23-5C45-4050-B229-0BC48A172BB6}" type="pres">
      <dgm:prSet presAssocID="{697F366E-132B-44E7-9D19-B760400995D3}" presName="diagram" presStyleCnt="0">
        <dgm:presLayoutVars>
          <dgm:chPref val="1"/>
          <dgm:dir/>
          <dgm:animOne val="branch"/>
          <dgm:animLvl val="lvl"/>
          <dgm:resizeHandles/>
        </dgm:presLayoutVars>
      </dgm:prSet>
      <dgm:spPr/>
    </dgm:pt>
    <dgm:pt modelId="{257455E3-6FED-40EB-98CA-FA7D030C080C}" type="pres">
      <dgm:prSet presAssocID="{FE33ED6C-6853-4EC8-B95F-75A72947AB61}" presName="root" presStyleCnt="0"/>
      <dgm:spPr/>
    </dgm:pt>
    <dgm:pt modelId="{ED5B7E4A-ED9B-4E60-AB1D-E35DD442CC84}" type="pres">
      <dgm:prSet presAssocID="{FE33ED6C-6853-4EC8-B95F-75A72947AB61}" presName="rootComposite" presStyleCnt="0"/>
      <dgm:spPr/>
    </dgm:pt>
    <dgm:pt modelId="{61718800-982A-48C1-98F2-8B5EF2D727CF}" type="pres">
      <dgm:prSet presAssocID="{FE33ED6C-6853-4EC8-B95F-75A72947AB61}" presName="rootText" presStyleLbl="node1" presStyleIdx="0" presStyleCnt="1"/>
      <dgm:spPr/>
    </dgm:pt>
    <dgm:pt modelId="{FB0D35E4-8D3C-437A-B6F1-9526201ECA0B}" type="pres">
      <dgm:prSet presAssocID="{FE33ED6C-6853-4EC8-B95F-75A72947AB61}" presName="rootConnector" presStyleLbl="node1" presStyleIdx="0" presStyleCnt="1"/>
      <dgm:spPr/>
    </dgm:pt>
    <dgm:pt modelId="{76666BEF-8536-42F9-ACED-6E5C8FA12867}" type="pres">
      <dgm:prSet presAssocID="{FE33ED6C-6853-4EC8-B95F-75A72947AB61}" presName="childShape" presStyleCnt="0"/>
      <dgm:spPr/>
    </dgm:pt>
    <dgm:pt modelId="{089E30DF-A99E-433C-91AC-039816170F7A}" type="pres">
      <dgm:prSet presAssocID="{28CEFC98-DC76-4672-BA67-F1B8678FF4AB}" presName="Name13" presStyleLbl="parChTrans1D2" presStyleIdx="0" presStyleCnt="2"/>
      <dgm:spPr/>
    </dgm:pt>
    <dgm:pt modelId="{B6E311F4-276B-4535-9147-CC3C769A6FDE}" type="pres">
      <dgm:prSet presAssocID="{CB83EA38-7CEB-47FF-A5E7-CEF0D68C7C18}" presName="childText" presStyleLbl="bgAcc1" presStyleIdx="0" presStyleCnt="2">
        <dgm:presLayoutVars>
          <dgm:bulletEnabled val="1"/>
        </dgm:presLayoutVars>
      </dgm:prSet>
      <dgm:spPr/>
    </dgm:pt>
    <dgm:pt modelId="{28F02065-CE79-4F3E-8661-B040F19BF4B0}" type="pres">
      <dgm:prSet presAssocID="{937E9E15-B6C7-43FF-9036-2CC45CFA02F4}" presName="Name13" presStyleLbl="parChTrans1D2" presStyleIdx="1" presStyleCnt="2"/>
      <dgm:spPr/>
    </dgm:pt>
    <dgm:pt modelId="{BC2FCD37-085F-4154-9F64-7F14AF1410B4}" type="pres">
      <dgm:prSet presAssocID="{EF4457EB-D83D-41CB-B1D8-2355F01A0E93}" presName="childText" presStyleLbl="bgAcc1" presStyleIdx="1" presStyleCnt="2">
        <dgm:presLayoutVars>
          <dgm:bulletEnabled val="1"/>
        </dgm:presLayoutVars>
      </dgm:prSet>
      <dgm:spPr/>
    </dgm:pt>
  </dgm:ptLst>
  <dgm:cxnLst>
    <dgm:cxn modelId="{89952A07-0530-4D53-A1B4-937C3089F3E6}" type="presOf" srcId="{FE33ED6C-6853-4EC8-B95F-75A72947AB61}" destId="{FB0D35E4-8D3C-437A-B6F1-9526201ECA0B}" srcOrd="1" destOrd="0" presId="urn:microsoft.com/office/officeart/2005/8/layout/hierarchy3"/>
    <dgm:cxn modelId="{A837272C-69D2-4F81-A891-06B0152DE53A}" srcId="{FE33ED6C-6853-4EC8-B95F-75A72947AB61}" destId="{CB83EA38-7CEB-47FF-A5E7-CEF0D68C7C18}" srcOrd="0" destOrd="0" parTransId="{28CEFC98-DC76-4672-BA67-F1B8678FF4AB}" sibTransId="{1BA7F0E6-003E-43B7-B7FB-60B29DB8810A}"/>
    <dgm:cxn modelId="{65D4E33D-DE5A-49D6-AA1A-B46EDD32AD5E}" srcId="{FE33ED6C-6853-4EC8-B95F-75A72947AB61}" destId="{EF4457EB-D83D-41CB-B1D8-2355F01A0E93}" srcOrd="1" destOrd="0" parTransId="{937E9E15-B6C7-43FF-9036-2CC45CFA02F4}" sibTransId="{4DAD0790-2353-4924-AAB1-AF0002AC9CE9}"/>
    <dgm:cxn modelId="{F0D26E41-B539-442C-B44A-35BF1FDDA124}" type="presOf" srcId="{EF4457EB-D83D-41CB-B1D8-2355F01A0E93}" destId="{BC2FCD37-085F-4154-9F64-7F14AF1410B4}" srcOrd="0" destOrd="0" presId="urn:microsoft.com/office/officeart/2005/8/layout/hierarchy3"/>
    <dgm:cxn modelId="{1093EA4C-8299-4A64-B6E7-A01688C5FC69}" srcId="{697F366E-132B-44E7-9D19-B760400995D3}" destId="{FE33ED6C-6853-4EC8-B95F-75A72947AB61}" srcOrd="0" destOrd="0" parTransId="{7405D2CD-4B0B-4969-BA11-AD585CE369DE}" sibTransId="{2D4A1686-8E0D-4DD5-AAB8-CEB4EE3789E3}"/>
    <dgm:cxn modelId="{422DED6D-5756-406F-B7E2-22EE08976A21}" type="presOf" srcId="{28CEFC98-DC76-4672-BA67-F1B8678FF4AB}" destId="{089E30DF-A99E-433C-91AC-039816170F7A}" srcOrd="0" destOrd="0" presId="urn:microsoft.com/office/officeart/2005/8/layout/hierarchy3"/>
    <dgm:cxn modelId="{C4F1FB9E-607B-47FE-8219-1143E615977E}" type="presOf" srcId="{FE33ED6C-6853-4EC8-B95F-75A72947AB61}" destId="{61718800-982A-48C1-98F2-8B5EF2D727CF}" srcOrd="0" destOrd="0" presId="urn:microsoft.com/office/officeart/2005/8/layout/hierarchy3"/>
    <dgm:cxn modelId="{EA41A4C4-03F0-430E-A1A3-DF6A2A665EFE}" type="presOf" srcId="{CB83EA38-7CEB-47FF-A5E7-CEF0D68C7C18}" destId="{B6E311F4-276B-4535-9147-CC3C769A6FDE}" srcOrd="0" destOrd="0" presId="urn:microsoft.com/office/officeart/2005/8/layout/hierarchy3"/>
    <dgm:cxn modelId="{D5CA8DEC-11A5-4F95-A2C9-4604C54CC604}" type="presOf" srcId="{937E9E15-B6C7-43FF-9036-2CC45CFA02F4}" destId="{28F02065-CE79-4F3E-8661-B040F19BF4B0}" srcOrd="0" destOrd="0" presId="urn:microsoft.com/office/officeart/2005/8/layout/hierarchy3"/>
    <dgm:cxn modelId="{8F3136F1-2764-477A-A814-E4E8489E52FB}" type="presOf" srcId="{697F366E-132B-44E7-9D19-B760400995D3}" destId="{95462E23-5C45-4050-B229-0BC48A172BB6}" srcOrd="0" destOrd="0" presId="urn:microsoft.com/office/officeart/2005/8/layout/hierarchy3"/>
    <dgm:cxn modelId="{7945A195-58BE-42CA-8BC4-FAA8208480F8}" type="presParOf" srcId="{95462E23-5C45-4050-B229-0BC48A172BB6}" destId="{257455E3-6FED-40EB-98CA-FA7D030C080C}" srcOrd="0" destOrd="0" presId="urn:microsoft.com/office/officeart/2005/8/layout/hierarchy3"/>
    <dgm:cxn modelId="{BD15C11F-2C38-4692-ACB0-91AC55EE1704}" type="presParOf" srcId="{257455E3-6FED-40EB-98CA-FA7D030C080C}" destId="{ED5B7E4A-ED9B-4E60-AB1D-E35DD442CC84}" srcOrd="0" destOrd="0" presId="urn:microsoft.com/office/officeart/2005/8/layout/hierarchy3"/>
    <dgm:cxn modelId="{0CD814C8-F257-49A3-8B33-D5C98060F3C0}" type="presParOf" srcId="{ED5B7E4A-ED9B-4E60-AB1D-E35DD442CC84}" destId="{61718800-982A-48C1-98F2-8B5EF2D727CF}" srcOrd="0" destOrd="0" presId="urn:microsoft.com/office/officeart/2005/8/layout/hierarchy3"/>
    <dgm:cxn modelId="{4C3B88B3-591F-40B8-8672-2270BF776CA3}" type="presParOf" srcId="{ED5B7E4A-ED9B-4E60-AB1D-E35DD442CC84}" destId="{FB0D35E4-8D3C-437A-B6F1-9526201ECA0B}" srcOrd="1" destOrd="0" presId="urn:microsoft.com/office/officeart/2005/8/layout/hierarchy3"/>
    <dgm:cxn modelId="{80083FF6-F32C-467D-903E-E2D4D0158489}" type="presParOf" srcId="{257455E3-6FED-40EB-98CA-FA7D030C080C}" destId="{76666BEF-8536-42F9-ACED-6E5C8FA12867}" srcOrd="1" destOrd="0" presId="urn:microsoft.com/office/officeart/2005/8/layout/hierarchy3"/>
    <dgm:cxn modelId="{A235D1A6-0165-49D8-9301-B56710BF6927}" type="presParOf" srcId="{76666BEF-8536-42F9-ACED-6E5C8FA12867}" destId="{089E30DF-A99E-433C-91AC-039816170F7A}" srcOrd="0" destOrd="0" presId="urn:microsoft.com/office/officeart/2005/8/layout/hierarchy3"/>
    <dgm:cxn modelId="{4C7E5F6A-F26B-45D5-81DC-1C2BE21B6DCB}" type="presParOf" srcId="{76666BEF-8536-42F9-ACED-6E5C8FA12867}" destId="{B6E311F4-276B-4535-9147-CC3C769A6FDE}" srcOrd="1" destOrd="0" presId="urn:microsoft.com/office/officeart/2005/8/layout/hierarchy3"/>
    <dgm:cxn modelId="{D0E94C9E-C58A-4104-9D1D-AFE04D6844F4}" type="presParOf" srcId="{76666BEF-8536-42F9-ACED-6E5C8FA12867}" destId="{28F02065-CE79-4F3E-8661-B040F19BF4B0}" srcOrd="2" destOrd="0" presId="urn:microsoft.com/office/officeart/2005/8/layout/hierarchy3"/>
    <dgm:cxn modelId="{7230558F-4572-4002-A97C-ED6DD41E9411}" type="presParOf" srcId="{76666BEF-8536-42F9-ACED-6E5C8FA12867}" destId="{BC2FCD37-085F-4154-9F64-7F14AF1410B4}"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DBC00F-7537-437D-934C-2E66ABFD5C4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70BFA46-2623-48A3-810E-8B54F396EAD0}">
      <dgm:prSet/>
      <dgm:spPr/>
      <dgm:t>
        <a:bodyPr/>
        <a:lstStyle/>
        <a:p>
          <a:r>
            <a:rPr lang="en-US"/>
            <a:t>From this simple example we see that the splitting column can affect the tree size , so selecting the best feature to split is the challenge in DTs</a:t>
          </a:r>
        </a:p>
      </dgm:t>
    </dgm:pt>
    <dgm:pt modelId="{3E3D26F6-5FCB-4BEA-B883-EC1615A9E33A}" type="parTrans" cxnId="{5250F9A6-3078-4DE5-8729-65B4E950FEB8}">
      <dgm:prSet/>
      <dgm:spPr/>
      <dgm:t>
        <a:bodyPr/>
        <a:lstStyle/>
        <a:p>
          <a:endParaRPr lang="en-US"/>
        </a:p>
      </dgm:t>
    </dgm:pt>
    <dgm:pt modelId="{DA1FDB09-7285-4305-B13B-B8E8C85F3C00}" type="sibTrans" cxnId="{5250F9A6-3078-4DE5-8729-65B4E950FEB8}">
      <dgm:prSet/>
      <dgm:spPr/>
      <dgm:t>
        <a:bodyPr/>
        <a:lstStyle/>
        <a:p>
          <a:endParaRPr lang="en-US"/>
        </a:p>
      </dgm:t>
    </dgm:pt>
    <dgm:pt modelId="{651B37D6-02E7-4321-AD94-D608A24D92D0}">
      <dgm:prSet/>
      <dgm:spPr/>
      <dgm:t>
        <a:bodyPr/>
        <a:lstStyle/>
        <a:p>
          <a:r>
            <a:rPr lang="en-US" dirty="0"/>
            <a:t>Also, we can notice that the best feature to split is the one that give us more </a:t>
          </a:r>
          <a:r>
            <a:rPr lang="en-US" b="1" dirty="0">
              <a:solidFill>
                <a:srgbClr val="00B050"/>
              </a:solidFill>
            </a:rPr>
            <a:t>pure nodes </a:t>
          </a:r>
        </a:p>
      </dgm:t>
    </dgm:pt>
    <dgm:pt modelId="{DF1E1002-BFA5-4491-A3E5-C7712D14FAB6}" type="parTrans" cxnId="{9B035E92-1641-4F30-887A-24A5693BFE37}">
      <dgm:prSet/>
      <dgm:spPr/>
      <dgm:t>
        <a:bodyPr/>
        <a:lstStyle/>
        <a:p>
          <a:endParaRPr lang="en-US"/>
        </a:p>
      </dgm:t>
    </dgm:pt>
    <dgm:pt modelId="{174EB357-FB73-4A76-A311-DE66736800D5}" type="sibTrans" cxnId="{9B035E92-1641-4F30-887A-24A5693BFE37}">
      <dgm:prSet/>
      <dgm:spPr/>
      <dgm:t>
        <a:bodyPr/>
        <a:lstStyle/>
        <a:p>
          <a:endParaRPr lang="en-US"/>
        </a:p>
      </dgm:t>
    </dgm:pt>
    <dgm:pt modelId="{5067875A-C7DC-4296-AF27-C614EF972876}">
      <dgm:prSet/>
      <dgm:spPr/>
      <dgm:t>
        <a:bodyPr/>
        <a:lstStyle/>
        <a:p>
          <a:r>
            <a:rPr lang="en-US"/>
            <a:t>We can see that here simply because we have 2 colors only but what if we got three colors or more classes in each feature</a:t>
          </a:r>
        </a:p>
      </dgm:t>
    </dgm:pt>
    <dgm:pt modelId="{ECC81B53-17FA-47AF-AF2A-19CEFFCC4D67}" type="parTrans" cxnId="{DEFA1C47-8072-4EEC-910D-D17D9349D4C8}">
      <dgm:prSet/>
      <dgm:spPr/>
      <dgm:t>
        <a:bodyPr/>
        <a:lstStyle/>
        <a:p>
          <a:endParaRPr lang="en-US"/>
        </a:p>
      </dgm:t>
    </dgm:pt>
    <dgm:pt modelId="{8B98B0F2-415B-4962-80CC-96DC16C51A81}" type="sibTrans" cxnId="{DEFA1C47-8072-4EEC-910D-D17D9349D4C8}">
      <dgm:prSet/>
      <dgm:spPr/>
      <dgm:t>
        <a:bodyPr/>
        <a:lstStyle/>
        <a:p>
          <a:endParaRPr lang="en-US"/>
        </a:p>
      </dgm:t>
    </dgm:pt>
    <dgm:pt modelId="{F2074AB6-A060-4272-9226-E7C1960338B7}">
      <dgm:prSet/>
      <dgm:spPr/>
      <dgm:t>
        <a:bodyPr/>
        <a:lstStyle/>
        <a:p>
          <a:r>
            <a:rPr lang="en-US" b="1" dirty="0">
              <a:solidFill>
                <a:srgbClr val="00B050"/>
              </a:solidFill>
            </a:rPr>
            <a:t>Entropy</a:t>
          </a:r>
          <a:r>
            <a:rPr lang="en-US" b="0" dirty="0"/>
            <a:t> and </a:t>
          </a:r>
          <a:r>
            <a:rPr lang="en-US" b="1" dirty="0">
              <a:solidFill>
                <a:srgbClr val="00B050"/>
              </a:solidFill>
            </a:rPr>
            <a:t>Gini index </a:t>
          </a:r>
          <a:r>
            <a:rPr lang="en-US" dirty="0"/>
            <a:t>two ways decide how to split , by selecting the split give us purest nodes as possible </a:t>
          </a:r>
        </a:p>
      </dgm:t>
    </dgm:pt>
    <dgm:pt modelId="{6DCF16BF-30B0-4433-B7A7-E0E6122A2CC6}" type="parTrans" cxnId="{7492C7C2-BDAE-4170-B3CC-E5FC00AAB61B}">
      <dgm:prSet/>
      <dgm:spPr/>
      <dgm:t>
        <a:bodyPr/>
        <a:lstStyle/>
        <a:p>
          <a:endParaRPr lang="en-US"/>
        </a:p>
      </dgm:t>
    </dgm:pt>
    <dgm:pt modelId="{4615FF22-BE0B-42D0-9238-E1515BC8671C}" type="sibTrans" cxnId="{7492C7C2-BDAE-4170-B3CC-E5FC00AAB61B}">
      <dgm:prSet/>
      <dgm:spPr/>
      <dgm:t>
        <a:bodyPr/>
        <a:lstStyle/>
        <a:p>
          <a:endParaRPr lang="en-US"/>
        </a:p>
      </dgm:t>
    </dgm:pt>
    <dgm:pt modelId="{B11150CD-AFBE-44C4-8667-A49D9F1E78A4}" type="pres">
      <dgm:prSet presAssocID="{ABDBC00F-7537-437D-934C-2E66ABFD5C4A}" presName="vert0" presStyleCnt="0">
        <dgm:presLayoutVars>
          <dgm:dir/>
          <dgm:animOne val="branch"/>
          <dgm:animLvl val="lvl"/>
        </dgm:presLayoutVars>
      </dgm:prSet>
      <dgm:spPr/>
    </dgm:pt>
    <dgm:pt modelId="{4CE597E5-3558-4B45-BAFC-9A8E25FE5E0F}" type="pres">
      <dgm:prSet presAssocID="{C70BFA46-2623-48A3-810E-8B54F396EAD0}" presName="thickLine" presStyleLbl="alignNode1" presStyleIdx="0" presStyleCnt="4"/>
      <dgm:spPr/>
    </dgm:pt>
    <dgm:pt modelId="{4CC1527E-D5E3-4429-8949-52FEDC1D62D0}" type="pres">
      <dgm:prSet presAssocID="{C70BFA46-2623-48A3-810E-8B54F396EAD0}" presName="horz1" presStyleCnt="0"/>
      <dgm:spPr/>
    </dgm:pt>
    <dgm:pt modelId="{4895AA52-C573-4F38-9CE0-9FD6CD306560}" type="pres">
      <dgm:prSet presAssocID="{C70BFA46-2623-48A3-810E-8B54F396EAD0}" presName="tx1" presStyleLbl="revTx" presStyleIdx="0" presStyleCnt="4"/>
      <dgm:spPr/>
    </dgm:pt>
    <dgm:pt modelId="{A4B9F317-8D5D-40C0-8441-D236B922F291}" type="pres">
      <dgm:prSet presAssocID="{C70BFA46-2623-48A3-810E-8B54F396EAD0}" presName="vert1" presStyleCnt="0"/>
      <dgm:spPr/>
    </dgm:pt>
    <dgm:pt modelId="{1451AA58-60C5-4011-8574-7848AF096F01}" type="pres">
      <dgm:prSet presAssocID="{651B37D6-02E7-4321-AD94-D608A24D92D0}" presName="thickLine" presStyleLbl="alignNode1" presStyleIdx="1" presStyleCnt="4"/>
      <dgm:spPr/>
    </dgm:pt>
    <dgm:pt modelId="{3F673724-9224-4EDF-B45D-E56D2DCF3895}" type="pres">
      <dgm:prSet presAssocID="{651B37D6-02E7-4321-AD94-D608A24D92D0}" presName="horz1" presStyleCnt="0"/>
      <dgm:spPr/>
    </dgm:pt>
    <dgm:pt modelId="{92AFAFB1-1524-42C2-8065-614BFF22A414}" type="pres">
      <dgm:prSet presAssocID="{651B37D6-02E7-4321-AD94-D608A24D92D0}" presName="tx1" presStyleLbl="revTx" presStyleIdx="1" presStyleCnt="4"/>
      <dgm:spPr/>
    </dgm:pt>
    <dgm:pt modelId="{8EE2FD86-F3DB-49DF-A664-B70633A59D99}" type="pres">
      <dgm:prSet presAssocID="{651B37D6-02E7-4321-AD94-D608A24D92D0}" presName="vert1" presStyleCnt="0"/>
      <dgm:spPr/>
    </dgm:pt>
    <dgm:pt modelId="{0F9E96B2-F653-4761-B973-A838385A6407}" type="pres">
      <dgm:prSet presAssocID="{5067875A-C7DC-4296-AF27-C614EF972876}" presName="thickLine" presStyleLbl="alignNode1" presStyleIdx="2" presStyleCnt="4"/>
      <dgm:spPr/>
    </dgm:pt>
    <dgm:pt modelId="{B6421AAD-86B1-4A1E-85E6-1265F8182B8B}" type="pres">
      <dgm:prSet presAssocID="{5067875A-C7DC-4296-AF27-C614EF972876}" presName="horz1" presStyleCnt="0"/>
      <dgm:spPr/>
    </dgm:pt>
    <dgm:pt modelId="{D00B430E-8711-4701-B9E2-E7876566C1C0}" type="pres">
      <dgm:prSet presAssocID="{5067875A-C7DC-4296-AF27-C614EF972876}" presName="tx1" presStyleLbl="revTx" presStyleIdx="2" presStyleCnt="4"/>
      <dgm:spPr/>
    </dgm:pt>
    <dgm:pt modelId="{F875CF39-4F36-4B16-B305-D30A5195986E}" type="pres">
      <dgm:prSet presAssocID="{5067875A-C7DC-4296-AF27-C614EF972876}" presName="vert1" presStyleCnt="0"/>
      <dgm:spPr/>
    </dgm:pt>
    <dgm:pt modelId="{FB611C12-E01E-400D-B107-1771C303DE60}" type="pres">
      <dgm:prSet presAssocID="{F2074AB6-A060-4272-9226-E7C1960338B7}" presName="thickLine" presStyleLbl="alignNode1" presStyleIdx="3" presStyleCnt="4"/>
      <dgm:spPr/>
    </dgm:pt>
    <dgm:pt modelId="{C8686A7E-D86F-4AD7-ABB3-79C7D86CA5DE}" type="pres">
      <dgm:prSet presAssocID="{F2074AB6-A060-4272-9226-E7C1960338B7}" presName="horz1" presStyleCnt="0"/>
      <dgm:spPr/>
    </dgm:pt>
    <dgm:pt modelId="{23EC18C3-7537-41CD-B50F-B4F9CB44C097}" type="pres">
      <dgm:prSet presAssocID="{F2074AB6-A060-4272-9226-E7C1960338B7}" presName="tx1" presStyleLbl="revTx" presStyleIdx="3" presStyleCnt="4"/>
      <dgm:spPr/>
    </dgm:pt>
    <dgm:pt modelId="{020A6443-071C-4F61-B456-2CC5DF365B90}" type="pres">
      <dgm:prSet presAssocID="{F2074AB6-A060-4272-9226-E7C1960338B7}" presName="vert1" presStyleCnt="0"/>
      <dgm:spPr/>
    </dgm:pt>
  </dgm:ptLst>
  <dgm:cxnLst>
    <dgm:cxn modelId="{E02FF236-344F-4DF7-8CCB-83903C784CEF}" type="presOf" srcId="{ABDBC00F-7537-437D-934C-2E66ABFD5C4A}" destId="{B11150CD-AFBE-44C4-8667-A49D9F1E78A4}" srcOrd="0" destOrd="0" presId="urn:microsoft.com/office/officeart/2008/layout/LinedList"/>
    <dgm:cxn modelId="{355C105B-1D1A-47D6-AF1A-31DFD725222C}" type="presOf" srcId="{C70BFA46-2623-48A3-810E-8B54F396EAD0}" destId="{4895AA52-C573-4F38-9CE0-9FD6CD306560}" srcOrd="0" destOrd="0" presId="urn:microsoft.com/office/officeart/2008/layout/LinedList"/>
    <dgm:cxn modelId="{DEFA1C47-8072-4EEC-910D-D17D9349D4C8}" srcId="{ABDBC00F-7537-437D-934C-2E66ABFD5C4A}" destId="{5067875A-C7DC-4296-AF27-C614EF972876}" srcOrd="2" destOrd="0" parTransId="{ECC81B53-17FA-47AF-AF2A-19CEFFCC4D67}" sibTransId="{8B98B0F2-415B-4962-80CC-96DC16C51A81}"/>
    <dgm:cxn modelId="{A0EBD367-8A22-4421-B826-684741D922C1}" type="presOf" srcId="{F2074AB6-A060-4272-9226-E7C1960338B7}" destId="{23EC18C3-7537-41CD-B50F-B4F9CB44C097}" srcOrd="0" destOrd="0" presId="urn:microsoft.com/office/officeart/2008/layout/LinedList"/>
    <dgm:cxn modelId="{38964288-D7B1-455A-AB74-36352A5E3346}" type="presOf" srcId="{5067875A-C7DC-4296-AF27-C614EF972876}" destId="{D00B430E-8711-4701-B9E2-E7876566C1C0}" srcOrd="0" destOrd="0" presId="urn:microsoft.com/office/officeart/2008/layout/LinedList"/>
    <dgm:cxn modelId="{9B035E92-1641-4F30-887A-24A5693BFE37}" srcId="{ABDBC00F-7537-437D-934C-2E66ABFD5C4A}" destId="{651B37D6-02E7-4321-AD94-D608A24D92D0}" srcOrd="1" destOrd="0" parTransId="{DF1E1002-BFA5-4491-A3E5-C7712D14FAB6}" sibTransId="{174EB357-FB73-4A76-A311-DE66736800D5}"/>
    <dgm:cxn modelId="{3B7704A1-C701-4D98-B8CC-7C23B3DA36E5}" type="presOf" srcId="{651B37D6-02E7-4321-AD94-D608A24D92D0}" destId="{92AFAFB1-1524-42C2-8065-614BFF22A414}" srcOrd="0" destOrd="0" presId="urn:microsoft.com/office/officeart/2008/layout/LinedList"/>
    <dgm:cxn modelId="{5250F9A6-3078-4DE5-8729-65B4E950FEB8}" srcId="{ABDBC00F-7537-437D-934C-2E66ABFD5C4A}" destId="{C70BFA46-2623-48A3-810E-8B54F396EAD0}" srcOrd="0" destOrd="0" parTransId="{3E3D26F6-5FCB-4BEA-B883-EC1615A9E33A}" sibTransId="{DA1FDB09-7285-4305-B13B-B8E8C85F3C00}"/>
    <dgm:cxn modelId="{7492C7C2-BDAE-4170-B3CC-E5FC00AAB61B}" srcId="{ABDBC00F-7537-437D-934C-2E66ABFD5C4A}" destId="{F2074AB6-A060-4272-9226-E7C1960338B7}" srcOrd="3" destOrd="0" parTransId="{6DCF16BF-30B0-4433-B7A7-E0E6122A2CC6}" sibTransId="{4615FF22-BE0B-42D0-9238-E1515BC8671C}"/>
    <dgm:cxn modelId="{0CA0772F-D17E-4814-8DCF-D1403815B2FB}" type="presParOf" srcId="{B11150CD-AFBE-44C4-8667-A49D9F1E78A4}" destId="{4CE597E5-3558-4B45-BAFC-9A8E25FE5E0F}" srcOrd="0" destOrd="0" presId="urn:microsoft.com/office/officeart/2008/layout/LinedList"/>
    <dgm:cxn modelId="{4073FDBE-9AE5-4B89-B008-A29928DEA5F3}" type="presParOf" srcId="{B11150CD-AFBE-44C4-8667-A49D9F1E78A4}" destId="{4CC1527E-D5E3-4429-8949-52FEDC1D62D0}" srcOrd="1" destOrd="0" presId="urn:microsoft.com/office/officeart/2008/layout/LinedList"/>
    <dgm:cxn modelId="{6685EC1E-A9DF-4D56-ACA2-826DE9157AC8}" type="presParOf" srcId="{4CC1527E-D5E3-4429-8949-52FEDC1D62D0}" destId="{4895AA52-C573-4F38-9CE0-9FD6CD306560}" srcOrd="0" destOrd="0" presId="urn:microsoft.com/office/officeart/2008/layout/LinedList"/>
    <dgm:cxn modelId="{E7CC1D94-14A2-434A-98BB-CF29735402F6}" type="presParOf" srcId="{4CC1527E-D5E3-4429-8949-52FEDC1D62D0}" destId="{A4B9F317-8D5D-40C0-8441-D236B922F291}" srcOrd="1" destOrd="0" presId="urn:microsoft.com/office/officeart/2008/layout/LinedList"/>
    <dgm:cxn modelId="{ADC0C885-2BAD-488D-8E05-97DD69267D4F}" type="presParOf" srcId="{B11150CD-AFBE-44C4-8667-A49D9F1E78A4}" destId="{1451AA58-60C5-4011-8574-7848AF096F01}" srcOrd="2" destOrd="0" presId="urn:microsoft.com/office/officeart/2008/layout/LinedList"/>
    <dgm:cxn modelId="{DDC1EF0E-ADF8-4B1B-910E-154A921C7FB4}" type="presParOf" srcId="{B11150CD-AFBE-44C4-8667-A49D9F1E78A4}" destId="{3F673724-9224-4EDF-B45D-E56D2DCF3895}" srcOrd="3" destOrd="0" presId="urn:microsoft.com/office/officeart/2008/layout/LinedList"/>
    <dgm:cxn modelId="{EAC1885D-832D-4B7A-BC13-9635FA465CDD}" type="presParOf" srcId="{3F673724-9224-4EDF-B45D-E56D2DCF3895}" destId="{92AFAFB1-1524-42C2-8065-614BFF22A414}" srcOrd="0" destOrd="0" presId="urn:microsoft.com/office/officeart/2008/layout/LinedList"/>
    <dgm:cxn modelId="{D92A579E-DCC9-414D-BB53-EDA312744C27}" type="presParOf" srcId="{3F673724-9224-4EDF-B45D-E56D2DCF3895}" destId="{8EE2FD86-F3DB-49DF-A664-B70633A59D99}" srcOrd="1" destOrd="0" presId="urn:microsoft.com/office/officeart/2008/layout/LinedList"/>
    <dgm:cxn modelId="{E873B43F-5F37-45BD-90E7-D527391B952C}" type="presParOf" srcId="{B11150CD-AFBE-44C4-8667-A49D9F1E78A4}" destId="{0F9E96B2-F653-4761-B973-A838385A6407}" srcOrd="4" destOrd="0" presId="urn:microsoft.com/office/officeart/2008/layout/LinedList"/>
    <dgm:cxn modelId="{AEE660D1-141D-45B8-A919-7064C7902B7A}" type="presParOf" srcId="{B11150CD-AFBE-44C4-8667-A49D9F1E78A4}" destId="{B6421AAD-86B1-4A1E-85E6-1265F8182B8B}" srcOrd="5" destOrd="0" presId="urn:microsoft.com/office/officeart/2008/layout/LinedList"/>
    <dgm:cxn modelId="{BB097591-1BC1-4F91-A102-686307B61FCC}" type="presParOf" srcId="{B6421AAD-86B1-4A1E-85E6-1265F8182B8B}" destId="{D00B430E-8711-4701-B9E2-E7876566C1C0}" srcOrd="0" destOrd="0" presId="urn:microsoft.com/office/officeart/2008/layout/LinedList"/>
    <dgm:cxn modelId="{75AB22ED-8993-4A0B-9906-DE341907C7F8}" type="presParOf" srcId="{B6421AAD-86B1-4A1E-85E6-1265F8182B8B}" destId="{F875CF39-4F36-4B16-B305-D30A5195986E}" srcOrd="1" destOrd="0" presId="urn:microsoft.com/office/officeart/2008/layout/LinedList"/>
    <dgm:cxn modelId="{B944D872-7CCA-4D22-AF53-02C6F7A1D2ED}" type="presParOf" srcId="{B11150CD-AFBE-44C4-8667-A49D9F1E78A4}" destId="{FB611C12-E01E-400D-B107-1771C303DE60}" srcOrd="6" destOrd="0" presId="urn:microsoft.com/office/officeart/2008/layout/LinedList"/>
    <dgm:cxn modelId="{E26BAE5E-F16A-49C5-AB82-C20B8019F690}" type="presParOf" srcId="{B11150CD-AFBE-44C4-8667-A49D9F1E78A4}" destId="{C8686A7E-D86F-4AD7-ABB3-79C7D86CA5DE}" srcOrd="7" destOrd="0" presId="urn:microsoft.com/office/officeart/2008/layout/LinedList"/>
    <dgm:cxn modelId="{C4B42581-4187-41F8-AF7C-61A794B0AFEF}" type="presParOf" srcId="{C8686A7E-D86F-4AD7-ABB3-79C7D86CA5DE}" destId="{23EC18C3-7537-41CD-B50F-B4F9CB44C097}" srcOrd="0" destOrd="0" presId="urn:microsoft.com/office/officeart/2008/layout/LinedList"/>
    <dgm:cxn modelId="{E3C62650-8AF7-40D9-98B7-740620759AAF}" type="presParOf" srcId="{C8686A7E-D86F-4AD7-ABB3-79C7D86CA5DE}" destId="{020A6443-071C-4F61-B456-2CC5DF365B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FAFD96-3601-4F17-BB82-DBBBA6C512D5}" type="doc">
      <dgm:prSet loTypeId="urn:microsoft.com/office/officeart/2005/8/layout/hierarchy5" loCatId="hierarchy" qsTypeId="urn:microsoft.com/office/officeart/2005/8/quickstyle/simple4" qsCatId="simple" csTypeId="urn:microsoft.com/office/officeart/2005/8/colors/accent1_1" csCatId="accent1" phldr="1"/>
      <dgm:spPr/>
      <dgm:t>
        <a:bodyPr/>
        <a:lstStyle/>
        <a:p>
          <a:endParaRPr lang="en-US"/>
        </a:p>
      </dgm:t>
    </dgm:pt>
    <dgm:pt modelId="{6ADE098E-FC33-43E7-AA6A-F21A84D92758}">
      <dgm:prSet/>
      <dgm:spPr/>
      <dgm:t>
        <a:bodyPr/>
        <a:lstStyle/>
        <a:p>
          <a:r>
            <a:rPr lang="en-US" dirty="0"/>
            <a:t>Background</a:t>
          </a:r>
        </a:p>
      </dgm:t>
    </dgm:pt>
    <dgm:pt modelId="{AC72F055-4C1E-44B2-ACD8-6F4B11B18DFB}" type="parTrans" cxnId="{FE910BE9-A4A9-4EE1-ABB1-9C596D4284D4}">
      <dgm:prSet/>
      <dgm:spPr/>
      <dgm:t>
        <a:bodyPr/>
        <a:lstStyle/>
        <a:p>
          <a:endParaRPr lang="en-US"/>
        </a:p>
      </dgm:t>
    </dgm:pt>
    <dgm:pt modelId="{0198B0C6-2EEC-4AEC-A105-626E11D9A313}" type="sibTrans" cxnId="{FE910BE9-A4A9-4EE1-ABB1-9C596D4284D4}">
      <dgm:prSet/>
      <dgm:spPr/>
      <dgm:t>
        <a:bodyPr/>
        <a:lstStyle/>
        <a:p>
          <a:endParaRPr lang="en-US"/>
        </a:p>
      </dgm:t>
    </dgm:pt>
    <dgm:pt modelId="{500445BB-00F6-4D95-9DAA-A0F0FDF09843}">
      <dgm:prSet/>
      <dgm:spPr/>
      <dgm:t>
        <a:bodyPr/>
        <a:lstStyle/>
        <a:p>
          <a:r>
            <a:rPr lang="en-US" dirty="0"/>
            <a:t>Cs</a:t>
          </a:r>
        </a:p>
      </dgm:t>
    </dgm:pt>
    <dgm:pt modelId="{7934F344-2FD4-40D3-9350-FE466F18AC2A}" type="parTrans" cxnId="{8DD7EC71-327F-4C72-981E-C35679BDE5EF}">
      <dgm:prSet/>
      <dgm:spPr/>
      <dgm:t>
        <a:bodyPr/>
        <a:lstStyle/>
        <a:p>
          <a:endParaRPr lang="en-US"/>
        </a:p>
      </dgm:t>
    </dgm:pt>
    <dgm:pt modelId="{89C41654-701E-42BE-9E99-8D6F30CDB34D}" type="sibTrans" cxnId="{8DD7EC71-327F-4C72-981E-C35679BDE5EF}">
      <dgm:prSet/>
      <dgm:spPr/>
      <dgm:t>
        <a:bodyPr/>
        <a:lstStyle/>
        <a:p>
          <a:endParaRPr lang="en-US"/>
        </a:p>
      </dgm:t>
    </dgm:pt>
    <dgm:pt modelId="{04036EE3-E981-4627-B625-0CC916602C6C}">
      <dgm:prSet/>
      <dgm:spPr/>
      <dgm:t>
        <a:bodyPr/>
        <a:lstStyle/>
        <a:p>
          <a:r>
            <a:rPr lang="en-US" dirty="0"/>
            <a:t>Not cs</a:t>
          </a:r>
        </a:p>
      </dgm:t>
    </dgm:pt>
    <dgm:pt modelId="{D6CA6858-CE19-4F96-A12F-881E141428B9}" type="parTrans" cxnId="{6141F8F7-96B5-4B20-B7CE-7DFCBD0A3C04}">
      <dgm:prSet/>
      <dgm:spPr/>
      <dgm:t>
        <a:bodyPr/>
        <a:lstStyle/>
        <a:p>
          <a:endParaRPr lang="en-US"/>
        </a:p>
      </dgm:t>
    </dgm:pt>
    <dgm:pt modelId="{6BEF0BA4-5061-4191-BE28-05C43D9FE894}" type="sibTrans" cxnId="{6141F8F7-96B5-4B20-B7CE-7DFCBD0A3C04}">
      <dgm:prSet/>
      <dgm:spPr/>
      <dgm:t>
        <a:bodyPr/>
        <a:lstStyle/>
        <a:p>
          <a:endParaRPr lang="en-US"/>
        </a:p>
      </dgm:t>
    </dgm:pt>
    <dgm:pt modelId="{0C7D50CF-C227-494F-94B5-ED2150073AE6}">
      <dgm:prSet/>
      <dgm:spPr/>
      <dgm:t>
        <a:bodyPr/>
        <a:lstStyle/>
        <a:p>
          <a:r>
            <a:rPr lang="en-US" dirty="0"/>
            <a:t>Math</a:t>
          </a:r>
        </a:p>
      </dgm:t>
    </dgm:pt>
    <dgm:pt modelId="{8B5D65A1-28DE-4690-9A80-6FD94782D1C4}" type="parTrans" cxnId="{8A3242F4-0AA9-4571-8678-83AB3A8A8596}">
      <dgm:prSet/>
      <dgm:spPr/>
      <dgm:t>
        <a:bodyPr/>
        <a:lstStyle/>
        <a:p>
          <a:endParaRPr lang="en-US"/>
        </a:p>
      </dgm:t>
    </dgm:pt>
    <dgm:pt modelId="{A197924B-6275-4928-988B-BD06C7509D37}" type="sibTrans" cxnId="{8A3242F4-0AA9-4571-8678-83AB3A8A8596}">
      <dgm:prSet/>
      <dgm:spPr/>
      <dgm:t>
        <a:bodyPr/>
        <a:lstStyle/>
        <a:p>
          <a:endParaRPr lang="en-US"/>
        </a:p>
      </dgm:t>
    </dgm:pt>
    <dgm:pt modelId="{2FBC471D-D230-4DD5-A7D5-B0DF8E174868}">
      <dgm:prSet/>
      <dgm:spPr/>
      <dgm:t>
        <a:bodyPr/>
        <a:lstStyle/>
        <a:p>
          <a:r>
            <a:rPr lang="en-US" dirty="0"/>
            <a:t>Other</a:t>
          </a:r>
        </a:p>
      </dgm:t>
    </dgm:pt>
    <dgm:pt modelId="{86F3C981-7F53-4325-924F-92A0FA928ADD}" type="parTrans" cxnId="{5CE21595-285F-4E0F-BEA4-079DB981C501}">
      <dgm:prSet/>
      <dgm:spPr/>
      <dgm:t>
        <a:bodyPr/>
        <a:lstStyle/>
        <a:p>
          <a:endParaRPr lang="en-US"/>
        </a:p>
      </dgm:t>
    </dgm:pt>
    <dgm:pt modelId="{DE812B3C-709B-42C2-AE4C-827F9E2C3DEE}" type="sibTrans" cxnId="{5CE21595-285F-4E0F-BEA4-079DB981C501}">
      <dgm:prSet/>
      <dgm:spPr/>
      <dgm:t>
        <a:bodyPr/>
        <a:lstStyle/>
        <a:p>
          <a:endParaRPr lang="en-US"/>
        </a:p>
      </dgm:t>
    </dgm:pt>
    <dgm:pt modelId="{5BB2AF6E-42D1-450B-82D0-4DBCF7D591B3}">
      <dgm:prSet/>
      <dgm:spPr>
        <a:solidFill>
          <a:srgbClr val="FF0000"/>
        </a:solidFill>
      </dgm:spPr>
      <dgm:t>
        <a:bodyPr/>
        <a:lstStyle/>
        <a:p>
          <a:r>
            <a:rPr lang="en-US" dirty="0"/>
            <a:t>fail</a:t>
          </a:r>
        </a:p>
      </dgm:t>
    </dgm:pt>
    <dgm:pt modelId="{CCF70746-D75A-4F6D-8A90-991A333FF7A9}" type="parTrans" cxnId="{01765D1C-48D2-4A8E-8B7E-436239AE2F23}">
      <dgm:prSet/>
      <dgm:spPr/>
      <dgm:t>
        <a:bodyPr/>
        <a:lstStyle/>
        <a:p>
          <a:endParaRPr lang="en-US"/>
        </a:p>
      </dgm:t>
    </dgm:pt>
    <dgm:pt modelId="{E7B7AEB1-7545-494D-8F76-890D4D56BBA7}" type="sibTrans" cxnId="{01765D1C-48D2-4A8E-8B7E-436239AE2F23}">
      <dgm:prSet/>
      <dgm:spPr/>
      <dgm:t>
        <a:bodyPr/>
        <a:lstStyle/>
        <a:p>
          <a:endParaRPr lang="en-US"/>
        </a:p>
      </dgm:t>
    </dgm:pt>
    <dgm:pt modelId="{418519C5-4549-499A-8850-ED207C9DAB1E}">
      <dgm:prSet/>
      <dgm:spPr>
        <a:solidFill>
          <a:srgbClr val="92D050"/>
        </a:solidFill>
      </dgm:spPr>
      <dgm:t>
        <a:bodyPr/>
        <a:lstStyle/>
        <a:p>
          <a:r>
            <a:rPr lang="en-US" dirty="0"/>
            <a:t>pass</a:t>
          </a:r>
        </a:p>
      </dgm:t>
    </dgm:pt>
    <dgm:pt modelId="{BE464CD6-EDC5-4F7F-A230-9E300DB75270}" type="parTrans" cxnId="{FE7602ED-9FAC-4C5F-B43D-586FBCA46EF1}">
      <dgm:prSet/>
      <dgm:spPr/>
      <dgm:t>
        <a:bodyPr/>
        <a:lstStyle/>
        <a:p>
          <a:endParaRPr lang="en-US"/>
        </a:p>
      </dgm:t>
    </dgm:pt>
    <dgm:pt modelId="{B0CB1C78-DE2B-4B8F-84E9-16962B8E0604}" type="sibTrans" cxnId="{FE7602ED-9FAC-4C5F-B43D-586FBCA46EF1}">
      <dgm:prSet/>
      <dgm:spPr/>
      <dgm:t>
        <a:bodyPr/>
        <a:lstStyle/>
        <a:p>
          <a:endParaRPr lang="en-US"/>
        </a:p>
      </dgm:t>
    </dgm:pt>
    <dgm:pt modelId="{4B6FFC63-6B44-4956-B01E-C0F58F9FE260}">
      <dgm:prSet/>
      <dgm:spPr/>
      <dgm:t>
        <a:bodyPr/>
        <a:lstStyle/>
        <a:p>
          <a:r>
            <a:rPr lang="en-US" dirty="0"/>
            <a:t>Working?</a:t>
          </a:r>
        </a:p>
      </dgm:t>
    </dgm:pt>
    <dgm:pt modelId="{BD70BD82-048C-4ED1-858B-D221E00F99E6}" type="parTrans" cxnId="{0D04F56A-690A-4032-8974-A3F77F8C598B}">
      <dgm:prSet/>
      <dgm:spPr/>
      <dgm:t>
        <a:bodyPr/>
        <a:lstStyle/>
        <a:p>
          <a:endParaRPr lang="en-US"/>
        </a:p>
      </dgm:t>
    </dgm:pt>
    <dgm:pt modelId="{F8985AA0-38DA-41EE-B6BC-8697DE81B5BB}" type="sibTrans" cxnId="{0D04F56A-690A-4032-8974-A3F77F8C598B}">
      <dgm:prSet/>
      <dgm:spPr/>
      <dgm:t>
        <a:bodyPr/>
        <a:lstStyle/>
        <a:p>
          <a:endParaRPr lang="en-US"/>
        </a:p>
      </dgm:t>
    </dgm:pt>
    <dgm:pt modelId="{A1C0B792-BDBD-4179-8EA2-680CE8B1439A}">
      <dgm:prSet/>
      <dgm:spPr/>
      <dgm:t>
        <a:bodyPr/>
        <a:lstStyle/>
        <a:p>
          <a:r>
            <a:rPr lang="en-US" dirty="0"/>
            <a:t>N</a:t>
          </a:r>
        </a:p>
      </dgm:t>
    </dgm:pt>
    <dgm:pt modelId="{5D0BA36E-F67D-44FF-ABBF-AC99CDCFD5E9}" type="parTrans" cxnId="{55D9E481-EDC7-46C4-9401-C51BB7FBF669}">
      <dgm:prSet/>
      <dgm:spPr/>
      <dgm:t>
        <a:bodyPr/>
        <a:lstStyle/>
        <a:p>
          <a:endParaRPr lang="en-US"/>
        </a:p>
      </dgm:t>
    </dgm:pt>
    <dgm:pt modelId="{91B9225C-10AE-4974-9F5F-BF5E58836C59}" type="sibTrans" cxnId="{55D9E481-EDC7-46C4-9401-C51BB7FBF669}">
      <dgm:prSet/>
      <dgm:spPr/>
      <dgm:t>
        <a:bodyPr/>
        <a:lstStyle/>
        <a:p>
          <a:endParaRPr lang="en-US"/>
        </a:p>
      </dgm:t>
    </dgm:pt>
    <dgm:pt modelId="{799305FB-5475-4FD6-A72E-A36A33F15717}">
      <dgm:prSet/>
      <dgm:spPr/>
      <dgm:t>
        <a:bodyPr/>
        <a:lstStyle/>
        <a:p>
          <a:r>
            <a:rPr lang="en-US" dirty="0"/>
            <a:t>W</a:t>
          </a:r>
        </a:p>
      </dgm:t>
    </dgm:pt>
    <dgm:pt modelId="{4805300D-9DAA-44C3-B3A5-573172FE099C}" type="parTrans" cxnId="{7BD128E9-32BA-48FE-9A59-F095B6236F53}">
      <dgm:prSet/>
      <dgm:spPr/>
      <dgm:t>
        <a:bodyPr/>
        <a:lstStyle/>
        <a:p>
          <a:endParaRPr lang="en-US"/>
        </a:p>
      </dgm:t>
    </dgm:pt>
    <dgm:pt modelId="{A050F7A9-7B0D-4A96-87DC-910AF3CCBB7B}" type="sibTrans" cxnId="{7BD128E9-32BA-48FE-9A59-F095B6236F53}">
      <dgm:prSet/>
      <dgm:spPr/>
      <dgm:t>
        <a:bodyPr/>
        <a:lstStyle/>
        <a:p>
          <a:endParaRPr lang="en-US"/>
        </a:p>
      </dgm:t>
    </dgm:pt>
    <dgm:pt modelId="{B1554A85-49F9-4B00-B604-14FC61DD17BC}">
      <dgm:prSet/>
      <dgm:spPr/>
      <dgm:t>
        <a:bodyPr/>
        <a:lstStyle/>
        <a:p>
          <a:r>
            <a:rPr lang="en-US" dirty="0"/>
            <a:t>Online y</a:t>
          </a:r>
        </a:p>
      </dgm:t>
    </dgm:pt>
    <dgm:pt modelId="{52C43D83-00D4-4767-975A-1472597ADD32}" type="parTrans" cxnId="{3F3FD404-9194-4C06-914E-9E2F94B3C9AB}">
      <dgm:prSet/>
      <dgm:spPr/>
      <dgm:t>
        <a:bodyPr/>
        <a:lstStyle/>
        <a:p>
          <a:endParaRPr lang="en-US"/>
        </a:p>
      </dgm:t>
    </dgm:pt>
    <dgm:pt modelId="{4CE1C092-45E9-4054-A5AD-31B7B6A04DF4}" type="sibTrans" cxnId="{3F3FD404-9194-4C06-914E-9E2F94B3C9AB}">
      <dgm:prSet/>
      <dgm:spPr/>
      <dgm:t>
        <a:bodyPr/>
        <a:lstStyle/>
        <a:p>
          <a:endParaRPr lang="en-US"/>
        </a:p>
      </dgm:t>
    </dgm:pt>
    <dgm:pt modelId="{1683E09F-7662-47C6-8206-C0F7841F36DC}">
      <dgm:prSet/>
      <dgm:spPr/>
      <dgm:t>
        <a:bodyPr/>
        <a:lstStyle/>
        <a:p>
          <a:r>
            <a:rPr lang="en-US" dirty="0"/>
            <a:t>Online N</a:t>
          </a:r>
        </a:p>
      </dgm:t>
    </dgm:pt>
    <dgm:pt modelId="{0F086395-DCB0-4966-B05B-4D719BE11A18}" type="parTrans" cxnId="{893ED45C-7316-4E3B-AF28-601B522AF3AB}">
      <dgm:prSet/>
      <dgm:spPr/>
      <dgm:t>
        <a:bodyPr/>
        <a:lstStyle/>
        <a:p>
          <a:endParaRPr lang="en-US"/>
        </a:p>
      </dgm:t>
    </dgm:pt>
    <dgm:pt modelId="{B87E521E-2F84-43F2-B60C-9E5A95A227B5}" type="sibTrans" cxnId="{893ED45C-7316-4E3B-AF28-601B522AF3AB}">
      <dgm:prSet/>
      <dgm:spPr/>
      <dgm:t>
        <a:bodyPr/>
        <a:lstStyle/>
        <a:p>
          <a:endParaRPr lang="en-US"/>
        </a:p>
      </dgm:t>
    </dgm:pt>
    <dgm:pt modelId="{4683167E-4606-4B3D-9480-2014F662EBFA}">
      <dgm:prSet/>
      <dgm:spPr/>
      <dgm:t>
        <a:bodyPr/>
        <a:lstStyle/>
        <a:p>
          <a:r>
            <a:rPr lang="en-US" dirty="0"/>
            <a:t>Online y</a:t>
          </a:r>
        </a:p>
      </dgm:t>
    </dgm:pt>
    <dgm:pt modelId="{0C5CDE32-7029-4888-BB46-9A1EDFED2B8D}" type="parTrans" cxnId="{74201F10-849E-4F3D-8A1F-9A39CCB760A0}">
      <dgm:prSet/>
      <dgm:spPr/>
      <dgm:t>
        <a:bodyPr/>
        <a:lstStyle/>
        <a:p>
          <a:endParaRPr lang="en-US"/>
        </a:p>
      </dgm:t>
    </dgm:pt>
    <dgm:pt modelId="{C84F23DE-F53B-4BB0-98EB-965298B749EB}" type="sibTrans" cxnId="{74201F10-849E-4F3D-8A1F-9A39CCB760A0}">
      <dgm:prSet/>
      <dgm:spPr/>
      <dgm:t>
        <a:bodyPr/>
        <a:lstStyle/>
        <a:p>
          <a:endParaRPr lang="en-US"/>
        </a:p>
      </dgm:t>
    </dgm:pt>
    <dgm:pt modelId="{62FDD07C-5DF7-48A8-8ACF-E42ACD67FE1A}">
      <dgm:prSet/>
      <dgm:spPr>
        <a:solidFill>
          <a:srgbClr val="92D050"/>
        </a:solidFill>
      </dgm:spPr>
      <dgm:t>
        <a:bodyPr/>
        <a:lstStyle/>
        <a:p>
          <a:r>
            <a:rPr lang="en-US" dirty="0"/>
            <a:t>Pass</a:t>
          </a:r>
        </a:p>
      </dgm:t>
    </dgm:pt>
    <dgm:pt modelId="{D825CA94-E5D0-48A5-BAE6-9719E7F00D12}" type="parTrans" cxnId="{E315657E-4530-4CD2-8F2C-8FDDD1816DC8}">
      <dgm:prSet/>
      <dgm:spPr/>
      <dgm:t>
        <a:bodyPr/>
        <a:lstStyle/>
        <a:p>
          <a:endParaRPr lang="en-US"/>
        </a:p>
      </dgm:t>
    </dgm:pt>
    <dgm:pt modelId="{5C9BCD31-8288-4A37-B10E-A7638533A954}" type="sibTrans" cxnId="{E315657E-4530-4CD2-8F2C-8FDDD1816DC8}">
      <dgm:prSet/>
      <dgm:spPr/>
      <dgm:t>
        <a:bodyPr/>
        <a:lstStyle/>
        <a:p>
          <a:endParaRPr lang="en-US"/>
        </a:p>
      </dgm:t>
    </dgm:pt>
    <dgm:pt modelId="{61487976-E433-41ED-A0C9-B004DD046976}">
      <dgm:prSet/>
      <dgm:spPr>
        <a:solidFill>
          <a:srgbClr val="FF0000"/>
        </a:solidFill>
      </dgm:spPr>
      <dgm:t>
        <a:bodyPr/>
        <a:lstStyle/>
        <a:p>
          <a:r>
            <a:rPr lang="en-US" dirty="0"/>
            <a:t>Fail</a:t>
          </a:r>
        </a:p>
      </dgm:t>
    </dgm:pt>
    <dgm:pt modelId="{D284E49E-9EF5-4306-BCCB-C682E1E9B74F}" type="parTrans" cxnId="{AD0ED6CE-3AA1-4CB0-B006-B4ADFC6F9C0A}">
      <dgm:prSet/>
      <dgm:spPr/>
      <dgm:t>
        <a:bodyPr/>
        <a:lstStyle/>
        <a:p>
          <a:endParaRPr lang="en-US"/>
        </a:p>
      </dgm:t>
    </dgm:pt>
    <dgm:pt modelId="{DEBAE870-B171-4C4C-A092-AAA12991BA04}" type="sibTrans" cxnId="{AD0ED6CE-3AA1-4CB0-B006-B4ADFC6F9C0A}">
      <dgm:prSet/>
      <dgm:spPr/>
      <dgm:t>
        <a:bodyPr/>
        <a:lstStyle/>
        <a:p>
          <a:endParaRPr lang="en-US"/>
        </a:p>
      </dgm:t>
    </dgm:pt>
    <dgm:pt modelId="{E154A063-882B-4C40-ADCA-05BFFA8B44A5}">
      <dgm:prSet/>
      <dgm:spPr>
        <a:solidFill>
          <a:srgbClr val="92D050"/>
        </a:solidFill>
      </dgm:spPr>
      <dgm:t>
        <a:bodyPr/>
        <a:lstStyle/>
        <a:p>
          <a:r>
            <a:rPr lang="en-US" dirty="0"/>
            <a:t>Pass</a:t>
          </a:r>
        </a:p>
      </dgm:t>
    </dgm:pt>
    <dgm:pt modelId="{9F4D09D0-EF0A-42E0-98AD-F568E19E64E3}" type="parTrans" cxnId="{6336EAC2-BCD1-475B-92F7-A8E0C20ABB3C}">
      <dgm:prSet/>
      <dgm:spPr/>
      <dgm:t>
        <a:bodyPr/>
        <a:lstStyle/>
        <a:p>
          <a:endParaRPr lang="en-US"/>
        </a:p>
      </dgm:t>
    </dgm:pt>
    <dgm:pt modelId="{3BDA98E8-C50B-4606-86F6-8D299CBB5EAB}" type="sibTrans" cxnId="{6336EAC2-BCD1-475B-92F7-A8E0C20ABB3C}">
      <dgm:prSet/>
      <dgm:spPr/>
      <dgm:t>
        <a:bodyPr/>
        <a:lstStyle/>
        <a:p>
          <a:endParaRPr lang="en-US"/>
        </a:p>
      </dgm:t>
    </dgm:pt>
    <dgm:pt modelId="{4AD77E84-2922-4F79-BF5D-75F85CDB9B57}">
      <dgm:prSet/>
      <dgm:spPr>
        <a:solidFill>
          <a:srgbClr val="FF0000"/>
        </a:solidFill>
      </dgm:spPr>
      <dgm:t>
        <a:bodyPr/>
        <a:lstStyle/>
        <a:p>
          <a:r>
            <a:rPr lang="en-US" dirty="0"/>
            <a:t>Fail</a:t>
          </a:r>
        </a:p>
      </dgm:t>
    </dgm:pt>
    <dgm:pt modelId="{D67A192A-2796-4DED-A793-334E4B92C6D6}" type="parTrans" cxnId="{EEB96C74-F9AE-427D-8871-51EF76AD149D}">
      <dgm:prSet/>
      <dgm:spPr/>
      <dgm:t>
        <a:bodyPr/>
        <a:lstStyle/>
        <a:p>
          <a:endParaRPr lang="en-US"/>
        </a:p>
      </dgm:t>
    </dgm:pt>
    <dgm:pt modelId="{6EC5263A-2D8E-44AD-9673-7926D7AAB563}" type="sibTrans" cxnId="{EEB96C74-F9AE-427D-8871-51EF76AD149D}">
      <dgm:prSet/>
      <dgm:spPr/>
      <dgm:t>
        <a:bodyPr/>
        <a:lstStyle/>
        <a:p>
          <a:endParaRPr lang="en-US"/>
        </a:p>
      </dgm:t>
    </dgm:pt>
    <dgm:pt modelId="{2F86190E-6F0B-4B93-A09E-3A02F7C13F91}">
      <dgm:prSet/>
      <dgm:spPr>
        <a:solidFill>
          <a:srgbClr val="92D050"/>
        </a:solidFill>
      </dgm:spPr>
      <dgm:t>
        <a:bodyPr/>
        <a:lstStyle/>
        <a:p>
          <a:r>
            <a:rPr lang="en-US" dirty="0"/>
            <a:t>Pass</a:t>
          </a:r>
        </a:p>
      </dgm:t>
    </dgm:pt>
    <dgm:pt modelId="{F1A7B908-3FFF-42A1-A1A1-51CB8ED136CA}" type="parTrans" cxnId="{DF7418EB-2ADF-4254-96F3-6293139D6743}">
      <dgm:prSet/>
      <dgm:spPr/>
      <dgm:t>
        <a:bodyPr/>
        <a:lstStyle/>
        <a:p>
          <a:endParaRPr lang="en-US"/>
        </a:p>
      </dgm:t>
    </dgm:pt>
    <dgm:pt modelId="{5D3166B3-50B3-43FC-A1EC-94138A969D6A}" type="sibTrans" cxnId="{DF7418EB-2ADF-4254-96F3-6293139D6743}">
      <dgm:prSet/>
      <dgm:spPr/>
      <dgm:t>
        <a:bodyPr/>
        <a:lstStyle/>
        <a:p>
          <a:endParaRPr lang="en-US"/>
        </a:p>
      </dgm:t>
    </dgm:pt>
    <dgm:pt modelId="{91C6BE89-712C-4A19-8321-FF2B623575B9}">
      <dgm:prSet/>
      <dgm:spPr>
        <a:solidFill>
          <a:srgbClr val="FF0000"/>
        </a:solidFill>
      </dgm:spPr>
      <dgm:t>
        <a:bodyPr/>
        <a:lstStyle/>
        <a:p>
          <a:r>
            <a:rPr lang="en-US" dirty="0"/>
            <a:t>Fail</a:t>
          </a:r>
        </a:p>
      </dgm:t>
    </dgm:pt>
    <dgm:pt modelId="{912975D7-8130-499F-93EE-0567FBCB52AB}" type="parTrans" cxnId="{47D1A4AF-B33F-40BF-8A6F-948AC6DEC203}">
      <dgm:prSet/>
      <dgm:spPr/>
      <dgm:t>
        <a:bodyPr/>
        <a:lstStyle/>
        <a:p>
          <a:endParaRPr lang="en-US"/>
        </a:p>
      </dgm:t>
    </dgm:pt>
    <dgm:pt modelId="{F39F2E84-FEC1-4326-AEFE-D0E666F84E50}" type="sibTrans" cxnId="{47D1A4AF-B33F-40BF-8A6F-948AC6DEC203}">
      <dgm:prSet/>
      <dgm:spPr/>
      <dgm:t>
        <a:bodyPr/>
        <a:lstStyle/>
        <a:p>
          <a:endParaRPr lang="en-US"/>
        </a:p>
      </dgm:t>
    </dgm:pt>
    <dgm:pt modelId="{4553CB1D-B91E-4E98-9965-F8CDCF766ECB}">
      <dgm:prSet/>
      <dgm:spPr/>
      <dgm:t>
        <a:bodyPr/>
        <a:lstStyle/>
        <a:p>
          <a:r>
            <a:rPr lang="en-US" dirty="0"/>
            <a:t>Online N</a:t>
          </a:r>
        </a:p>
      </dgm:t>
    </dgm:pt>
    <dgm:pt modelId="{0BFA4EF0-FADD-4760-B92A-4B0580A239B8}" type="parTrans" cxnId="{580E104E-ACDC-4372-90F3-0F8F52B6DCC2}">
      <dgm:prSet/>
      <dgm:spPr/>
      <dgm:t>
        <a:bodyPr/>
        <a:lstStyle/>
        <a:p>
          <a:endParaRPr lang="en-US"/>
        </a:p>
      </dgm:t>
    </dgm:pt>
    <dgm:pt modelId="{E978EB18-2796-4AC7-AD39-917BC74546EA}" type="sibTrans" cxnId="{580E104E-ACDC-4372-90F3-0F8F52B6DCC2}">
      <dgm:prSet/>
      <dgm:spPr/>
      <dgm:t>
        <a:bodyPr/>
        <a:lstStyle/>
        <a:p>
          <a:endParaRPr lang="en-US"/>
        </a:p>
      </dgm:t>
    </dgm:pt>
    <dgm:pt modelId="{1D1FCE20-CE4A-44DC-B09E-4264F508F21F}">
      <dgm:prSet/>
      <dgm:spPr>
        <a:solidFill>
          <a:srgbClr val="92D050"/>
        </a:solidFill>
      </dgm:spPr>
      <dgm:t>
        <a:bodyPr/>
        <a:lstStyle/>
        <a:p>
          <a:r>
            <a:rPr lang="en-US" dirty="0"/>
            <a:t>Pass</a:t>
          </a:r>
        </a:p>
      </dgm:t>
    </dgm:pt>
    <dgm:pt modelId="{35AE585B-3A58-4BC1-B537-0C9EBF4B2C45}" type="parTrans" cxnId="{42D7EEE9-CBEE-4268-9AB2-2E983F578001}">
      <dgm:prSet/>
      <dgm:spPr/>
      <dgm:t>
        <a:bodyPr/>
        <a:lstStyle/>
        <a:p>
          <a:endParaRPr lang="en-US"/>
        </a:p>
      </dgm:t>
    </dgm:pt>
    <dgm:pt modelId="{E50AAFC7-CF0E-45ED-89C6-BDFD392583BE}" type="sibTrans" cxnId="{42D7EEE9-CBEE-4268-9AB2-2E983F578001}">
      <dgm:prSet/>
      <dgm:spPr/>
      <dgm:t>
        <a:bodyPr/>
        <a:lstStyle/>
        <a:p>
          <a:endParaRPr lang="en-US"/>
        </a:p>
      </dgm:t>
    </dgm:pt>
    <dgm:pt modelId="{7E226D48-C152-4909-8480-69E0E198B466}">
      <dgm:prSet/>
      <dgm:spPr>
        <a:solidFill>
          <a:srgbClr val="FF0000"/>
        </a:solidFill>
      </dgm:spPr>
      <dgm:t>
        <a:bodyPr/>
        <a:lstStyle/>
        <a:p>
          <a:r>
            <a:rPr lang="en-US" dirty="0"/>
            <a:t>Fail</a:t>
          </a:r>
        </a:p>
      </dgm:t>
    </dgm:pt>
    <dgm:pt modelId="{35FF4851-68EF-4E6F-B65A-078027625065}" type="parTrans" cxnId="{DAD549B3-BF60-4058-AF69-6856D5DA9D44}">
      <dgm:prSet/>
      <dgm:spPr/>
      <dgm:t>
        <a:bodyPr/>
        <a:lstStyle/>
        <a:p>
          <a:endParaRPr lang="en-US"/>
        </a:p>
      </dgm:t>
    </dgm:pt>
    <dgm:pt modelId="{A61DC163-C2BC-4378-A789-C660981A6AA1}" type="sibTrans" cxnId="{DAD549B3-BF60-4058-AF69-6856D5DA9D44}">
      <dgm:prSet/>
      <dgm:spPr/>
      <dgm:t>
        <a:bodyPr/>
        <a:lstStyle/>
        <a:p>
          <a:endParaRPr lang="en-US"/>
        </a:p>
      </dgm:t>
    </dgm:pt>
    <dgm:pt modelId="{30003A0D-7FB9-4C32-90C6-D8B5300A42CA}" type="pres">
      <dgm:prSet presAssocID="{9EFAFD96-3601-4F17-BB82-DBBBA6C512D5}" presName="mainComposite" presStyleCnt="0">
        <dgm:presLayoutVars>
          <dgm:chPref val="1"/>
          <dgm:dir/>
          <dgm:animOne val="branch"/>
          <dgm:animLvl val="lvl"/>
          <dgm:resizeHandles val="exact"/>
        </dgm:presLayoutVars>
      </dgm:prSet>
      <dgm:spPr/>
    </dgm:pt>
    <dgm:pt modelId="{543207A2-7A14-4477-A277-A697B2B541CB}" type="pres">
      <dgm:prSet presAssocID="{9EFAFD96-3601-4F17-BB82-DBBBA6C512D5}" presName="hierFlow" presStyleCnt="0"/>
      <dgm:spPr/>
    </dgm:pt>
    <dgm:pt modelId="{BE0440DF-B75D-40CB-BC2F-C0030A8DD5B0}" type="pres">
      <dgm:prSet presAssocID="{9EFAFD96-3601-4F17-BB82-DBBBA6C512D5}" presName="hierChild1" presStyleCnt="0">
        <dgm:presLayoutVars>
          <dgm:chPref val="1"/>
          <dgm:animOne val="branch"/>
          <dgm:animLvl val="lvl"/>
        </dgm:presLayoutVars>
      </dgm:prSet>
      <dgm:spPr/>
    </dgm:pt>
    <dgm:pt modelId="{41CBD424-1464-4EAD-AF63-35EDD1CA7331}" type="pres">
      <dgm:prSet presAssocID="{6ADE098E-FC33-43E7-AA6A-F21A84D92758}" presName="Name17" presStyleCnt="0"/>
      <dgm:spPr/>
    </dgm:pt>
    <dgm:pt modelId="{AE2DDB26-DCCF-44A6-B34E-71D7523AAB18}" type="pres">
      <dgm:prSet presAssocID="{6ADE098E-FC33-43E7-AA6A-F21A84D92758}" presName="level1Shape" presStyleLbl="node0" presStyleIdx="0" presStyleCnt="1">
        <dgm:presLayoutVars>
          <dgm:chPref val="3"/>
        </dgm:presLayoutVars>
      </dgm:prSet>
      <dgm:spPr/>
    </dgm:pt>
    <dgm:pt modelId="{9FBFF8D4-4D83-47C0-8BE6-B8A2DC979493}" type="pres">
      <dgm:prSet presAssocID="{6ADE098E-FC33-43E7-AA6A-F21A84D92758}" presName="hierChild2" presStyleCnt="0"/>
      <dgm:spPr/>
    </dgm:pt>
    <dgm:pt modelId="{BFA54821-B0E1-441D-962E-8F38528A69E6}" type="pres">
      <dgm:prSet presAssocID="{7934F344-2FD4-40D3-9350-FE466F18AC2A}" presName="Name25" presStyleLbl="parChTrans1D2" presStyleIdx="0" presStyleCnt="2"/>
      <dgm:spPr/>
    </dgm:pt>
    <dgm:pt modelId="{1E481855-4F8A-4E31-B139-FE90CD45F4FD}" type="pres">
      <dgm:prSet presAssocID="{7934F344-2FD4-40D3-9350-FE466F18AC2A}" presName="connTx" presStyleLbl="parChTrans1D2" presStyleIdx="0" presStyleCnt="2"/>
      <dgm:spPr/>
    </dgm:pt>
    <dgm:pt modelId="{61387F9E-1364-44A2-9DE2-26CDF4CED775}" type="pres">
      <dgm:prSet presAssocID="{500445BB-00F6-4D95-9DAA-A0F0FDF09843}" presName="Name30" presStyleCnt="0"/>
      <dgm:spPr/>
    </dgm:pt>
    <dgm:pt modelId="{A3CDB329-8D2F-4ABC-B2B6-70B57F912E9B}" type="pres">
      <dgm:prSet presAssocID="{500445BB-00F6-4D95-9DAA-A0F0FDF09843}" presName="level2Shape" presStyleLbl="node2" presStyleIdx="0" presStyleCnt="2"/>
      <dgm:spPr/>
    </dgm:pt>
    <dgm:pt modelId="{40E9601C-9B56-4746-9A9D-C46910551919}" type="pres">
      <dgm:prSet presAssocID="{500445BB-00F6-4D95-9DAA-A0F0FDF09843}" presName="hierChild3" presStyleCnt="0"/>
      <dgm:spPr/>
    </dgm:pt>
    <dgm:pt modelId="{0511A9E4-B348-437B-AB44-F1261AD40A5C}" type="pres">
      <dgm:prSet presAssocID="{BE464CD6-EDC5-4F7F-A230-9E300DB75270}" presName="Name25" presStyleLbl="parChTrans1D3" presStyleIdx="0" presStyleCnt="3"/>
      <dgm:spPr/>
    </dgm:pt>
    <dgm:pt modelId="{F15D5A22-BC06-4309-92E4-602E6EB5A9FB}" type="pres">
      <dgm:prSet presAssocID="{BE464CD6-EDC5-4F7F-A230-9E300DB75270}" presName="connTx" presStyleLbl="parChTrans1D3" presStyleIdx="0" presStyleCnt="3"/>
      <dgm:spPr/>
    </dgm:pt>
    <dgm:pt modelId="{C8980C7A-2F07-42A8-B3A1-2DC5E5B0E2B3}" type="pres">
      <dgm:prSet presAssocID="{418519C5-4549-499A-8850-ED207C9DAB1E}" presName="Name30" presStyleCnt="0"/>
      <dgm:spPr/>
    </dgm:pt>
    <dgm:pt modelId="{2544B39F-9110-48FA-80B4-3DFA841097D9}" type="pres">
      <dgm:prSet presAssocID="{418519C5-4549-499A-8850-ED207C9DAB1E}" presName="level2Shape" presStyleLbl="node3" presStyleIdx="0" presStyleCnt="3"/>
      <dgm:spPr/>
    </dgm:pt>
    <dgm:pt modelId="{CA113112-6C8E-4BAD-901A-DAB634EECE70}" type="pres">
      <dgm:prSet presAssocID="{418519C5-4549-499A-8850-ED207C9DAB1E}" presName="hierChild3" presStyleCnt="0"/>
      <dgm:spPr/>
    </dgm:pt>
    <dgm:pt modelId="{9B7C72CE-0D81-46C1-B01B-00408BD2C810}" type="pres">
      <dgm:prSet presAssocID="{D6CA6858-CE19-4F96-A12F-881E141428B9}" presName="Name25" presStyleLbl="parChTrans1D2" presStyleIdx="1" presStyleCnt="2"/>
      <dgm:spPr/>
    </dgm:pt>
    <dgm:pt modelId="{5BD000B0-2E88-4006-9B53-FDF04FDA0EDD}" type="pres">
      <dgm:prSet presAssocID="{D6CA6858-CE19-4F96-A12F-881E141428B9}" presName="connTx" presStyleLbl="parChTrans1D2" presStyleIdx="1" presStyleCnt="2"/>
      <dgm:spPr/>
    </dgm:pt>
    <dgm:pt modelId="{47EE7053-A813-4791-B152-CDF638ECD3CC}" type="pres">
      <dgm:prSet presAssocID="{04036EE3-E981-4627-B625-0CC916602C6C}" presName="Name30" presStyleCnt="0"/>
      <dgm:spPr/>
    </dgm:pt>
    <dgm:pt modelId="{16B53BFD-35DB-4756-822F-46B34C70FDBF}" type="pres">
      <dgm:prSet presAssocID="{04036EE3-E981-4627-B625-0CC916602C6C}" presName="level2Shape" presStyleLbl="node2" presStyleIdx="1" presStyleCnt="2"/>
      <dgm:spPr/>
    </dgm:pt>
    <dgm:pt modelId="{EEF08800-6335-4072-B884-E650E2DC27A4}" type="pres">
      <dgm:prSet presAssocID="{04036EE3-E981-4627-B625-0CC916602C6C}" presName="hierChild3" presStyleCnt="0"/>
      <dgm:spPr/>
    </dgm:pt>
    <dgm:pt modelId="{2E51B7F5-1298-45B6-BF70-07603F7F6AD4}" type="pres">
      <dgm:prSet presAssocID="{8B5D65A1-28DE-4690-9A80-6FD94782D1C4}" presName="Name25" presStyleLbl="parChTrans1D3" presStyleIdx="1" presStyleCnt="3"/>
      <dgm:spPr/>
    </dgm:pt>
    <dgm:pt modelId="{1511DC09-8053-428D-BB5F-5D5899D296BF}" type="pres">
      <dgm:prSet presAssocID="{8B5D65A1-28DE-4690-9A80-6FD94782D1C4}" presName="connTx" presStyleLbl="parChTrans1D3" presStyleIdx="1" presStyleCnt="3"/>
      <dgm:spPr/>
    </dgm:pt>
    <dgm:pt modelId="{BEE0CE84-CB8D-47EB-B708-0030564FFABB}" type="pres">
      <dgm:prSet presAssocID="{0C7D50CF-C227-494F-94B5-ED2150073AE6}" presName="Name30" presStyleCnt="0"/>
      <dgm:spPr/>
    </dgm:pt>
    <dgm:pt modelId="{CB959BAC-33A2-428E-82EB-DA533563FB30}" type="pres">
      <dgm:prSet presAssocID="{0C7D50CF-C227-494F-94B5-ED2150073AE6}" presName="level2Shape" presStyleLbl="node3" presStyleIdx="1" presStyleCnt="3"/>
      <dgm:spPr/>
    </dgm:pt>
    <dgm:pt modelId="{4163E3B1-EF5B-4B4F-BEE4-455AD6B8B853}" type="pres">
      <dgm:prSet presAssocID="{0C7D50CF-C227-494F-94B5-ED2150073AE6}" presName="hierChild3" presStyleCnt="0"/>
      <dgm:spPr/>
    </dgm:pt>
    <dgm:pt modelId="{A34EDF56-63C3-476D-A176-6B75A74E34AF}" type="pres">
      <dgm:prSet presAssocID="{BD70BD82-048C-4ED1-858B-D221E00F99E6}" presName="Name25" presStyleLbl="parChTrans1D4" presStyleIdx="0" presStyleCnt="16"/>
      <dgm:spPr/>
    </dgm:pt>
    <dgm:pt modelId="{20A102F0-D550-4C1D-BDFF-EEE78E75D9F0}" type="pres">
      <dgm:prSet presAssocID="{BD70BD82-048C-4ED1-858B-D221E00F99E6}" presName="connTx" presStyleLbl="parChTrans1D4" presStyleIdx="0" presStyleCnt="16"/>
      <dgm:spPr/>
    </dgm:pt>
    <dgm:pt modelId="{6A6D19C3-B670-473D-88CF-14D6688B62F0}" type="pres">
      <dgm:prSet presAssocID="{4B6FFC63-6B44-4956-B01E-C0F58F9FE260}" presName="Name30" presStyleCnt="0"/>
      <dgm:spPr/>
    </dgm:pt>
    <dgm:pt modelId="{121815A0-368E-4FE9-8625-7E53E0D00EFE}" type="pres">
      <dgm:prSet presAssocID="{4B6FFC63-6B44-4956-B01E-C0F58F9FE260}" presName="level2Shape" presStyleLbl="node4" presStyleIdx="0" presStyleCnt="16"/>
      <dgm:spPr/>
    </dgm:pt>
    <dgm:pt modelId="{54FAC327-766A-434D-B67C-4A23166731EA}" type="pres">
      <dgm:prSet presAssocID="{4B6FFC63-6B44-4956-B01E-C0F58F9FE260}" presName="hierChild3" presStyleCnt="0"/>
      <dgm:spPr/>
    </dgm:pt>
    <dgm:pt modelId="{F7AB8D70-0E17-42A4-AA15-C8923818AF89}" type="pres">
      <dgm:prSet presAssocID="{5D0BA36E-F67D-44FF-ABBF-AC99CDCFD5E9}" presName="Name25" presStyleLbl="parChTrans1D4" presStyleIdx="1" presStyleCnt="16"/>
      <dgm:spPr/>
    </dgm:pt>
    <dgm:pt modelId="{554B2559-9450-4C4E-80C7-0BB1DFEFFEED}" type="pres">
      <dgm:prSet presAssocID="{5D0BA36E-F67D-44FF-ABBF-AC99CDCFD5E9}" presName="connTx" presStyleLbl="parChTrans1D4" presStyleIdx="1" presStyleCnt="16"/>
      <dgm:spPr/>
    </dgm:pt>
    <dgm:pt modelId="{C14DB136-6D7B-4858-B829-F0514ECC899F}" type="pres">
      <dgm:prSet presAssocID="{A1C0B792-BDBD-4179-8EA2-680CE8B1439A}" presName="Name30" presStyleCnt="0"/>
      <dgm:spPr/>
    </dgm:pt>
    <dgm:pt modelId="{82F797B9-789F-4CC7-BD8E-2032F3500F90}" type="pres">
      <dgm:prSet presAssocID="{A1C0B792-BDBD-4179-8EA2-680CE8B1439A}" presName="level2Shape" presStyleLbl="node4" presStyleIdx="1" presStyleCnt="16"/>
      <dgm:spPr/>
    </dgm:pt>
    <dgm:pt modelId="{6BA8D8D4-EF07-4829-BB46-1164CB2AEC1E}" type="pres">
      <dgm:prSet presAssocID="{A1C0B792-BDBD-4179-8EA2-680CE8B1439A}" presName="hierChild3" presStyleCnt="0"/>
      <dgm:spPr/>
    </dgm:pt>
    <dgm:pt modelId="{5D019D57-9BE9-493C-98D2-C04F919A2179}" type="pres">
      <dgm:prSet presAssocID="{52C43D83-00D4-4767-975A-1472597ADD32}" presName="Name25" presStyleLbl="parChTrans1D4" presStyleIdx="2" presStyleCnt="16"/>
      <dgm:spPr/>
    </dgm:pt>
    <dgm:pt modelId="{613F0304-29B2-4C12-AA0C-201164B49342}" type="pres">
      <dgm:prSet presAssocID="{52C43D83-00D4-4767-975A-1472597ADD32}" presName="connTx" presStyleLbl="parChTrans1D4" presStyleIdx="2" presStyleCnt="16"/>
      <dgm:spPr/>
    </dgm:pt>
    <dgm:pt modelId="{81789A5C-A3FC-4982-ACF7-06AF472E6CC1}" type="pres">
      <dgm:prSet presAssocID="{B1554A85-49F9-4B00-B604-14FC61DD17BC}" presName="Name30" presStyleCnt="0"/>
      <dgm:spPr/>
    </dgm:pt>
    <dgm:pt modelId="{6F24DA5D-1D04-4BB3-9C70-EB9F22223319}" type="pres">
      <dgm:prSet presAssocID="{B1554A85-49F9-4B00-B604-14FC61DD17BC}" presName="level2Shape" presStyleLbl="node4" presStyleIdx="2" presStyleCnt="16"/>
      <dgm:spPr/>
    </dgm:pt>
    <dgm:pt modelId="{78957B27-81D9-47B2-BAFE-61F4D564B2F9}" type="pres">
      <dgm:prSet presAssocID="{B1554A85-49F9-4B00-B604-14FC61DD17BC}" presName="hierChild3" presStyleCnt="0"/>
      <dgm:spPr/>
    </dgm:pt>
    <dgm:pt modelId="{3E856CDF-5A11-4CA4-BFAD-840F870061E5}" type="pres">
      <dgm:prSet presAssocID="{D825CA94-E5D0-48A5-BAE6-9719E7F00D12}" presName="Name25" presStyleLbl="parChTrans1D4" presStyleIdx="3" presStyleCnt="16"/>
      <dgm:spPr/>
    </dgm:pt>
    <dgm:pt modelId="{36E4F286-69F0-4F87-B394-BAAE1D26541B}" type="pres">
      <dgm:prSet presAssocID="{D825CA94-E5D0-48A5-BAE6-9719E7F00D12}" presName="connTx" presStyleLbl="parChTrans1D4" presStyleIdx="3" presStyleCnt="16"/>
      <dgm:spPr/>
    </dgm:pt>
    <dgm:pt modelId="{4146E5EC-58F9-4829-9107-89E64329E2CF}" type="pres">
      <dgm:prSet presAssocID="{62FDD07C-5DF7-48A8-8ACF-E42ACD67FE1A}" presName="Name30" presStyleCnt="0"/>
      <dgm:spPr/>
    </dgm:pt>
    <dgm:pt modelId="{27E94BB8-1CF8-4D8F-A3B3-CC2AF564E560}" type="pres">
      <dgm:prSet presAssocID="{62FDD07C-5DF7-48A8-8ACF-E42ACD67FE1A}" presName="level2Shape" presStyleLbl="node4" presStyleIdx="3" presStyleCnt="16"/>
      <dgm:spPr/>
    </dgm:pt>
    <dgm:pt modelId="{9DF04251-4C03-4324-9FD6-523DC5A9975F}" type="pres">
      <dgm:prSet presAssocID="{62FDD07C-5DF7-48A8-8ACF-E42ACD67FE1A}" presName="hierChild3" presStyleCnt="0"/>
      <dgm:spPr/>
    </dgm:pt>
    <dgm:pt modelId="{32887771-C1C3-472A-86B0-7FF721817DF4}" type="pres">
      <dgm:prSet presAssocID="{D284E49E-9EF5-4306-BCCB-C682E1E9B74F}" presName="Name25" presStyleLbl="parChTrans1D4" presStyleIdx="4" presStyleCnt="16"/>
      <dgm:spPr/>
    </dgm:pt>
    <dgm:pt modelId="{545C43BF-886F-4F7C-A6E4-4057BC7F26F0}" type="pres">
      <dgm:prSet presAssocID="{D284E49E-9EF5-4306-BCCB-C682E1E9B74F}" presName="connTx" presStyleLbl="parChTrans1D4" presStyleIdx="4" presStyleCnt="16"/>
      <dgm:spPr/>
    </dgm:pt>
    <dgm:pt modelId="{E84B3B3D-E8FB-4FE5-8E43-BE6A487690E8}" type="pres">
      <dgm:prSet presAssocID="{61487976-E433-41ED-A0C9-B004DD046976}" presName="Name30" presStyleCnt="0"/>
      <dgm:spPr/>
    </dgm:pt>
    <dgm:pt modelId="{06551402-295C-43CF-B950-18CB5B15950A}" type="pres">
      <dgm:prSet presAssocID="{61487976-E433-41ED-A0C9-B004DD046976}" presName="level2Shape" presStyleLbl="node4" presStyleIdx="4" presStyleCnt="16"/>
      <dgm:spPr/>
    </dgm:pt>
    <dgm:pt modelId="{D76CB7E4-B65D-45CA-A8FF-242100022086}" type="pres">
      <dgm:prSet presAssocID="{61487976-E433-41ED-A0C9-B004DD046976}" presName="hierChild3" presStyleCnt="0"/>
      <dgm:spPr/>
    </dgm:pt>
    <dgm:pt modelId="{AAE496B9-DA29-4F40-8C30-D527744962D5}" type="pres">
      <dgm:prSet presAssocID="{0F086395-DCB0-4966-B05B-4D719BE11A18}" presName="Name25" presStyleLbl="parChTrans1D4" presStyleIdx="5" presStyleCnt="16"/>
      <dgm:spPr/>
    </dgm:pt>
    <dgm:pt modelId="{BC970349-E5C2-4CFA-BD11-4E805B98B5E5}" type="pres">
      <dgm:prSet presAssocID="{0F086395-DCB0-4966-B05B-4D719BE11A18}" presName="connTx" presStyleLbl="parChTrans1D4" presStyleIdx="5" presStyleCnt="16"/>
      <dgm:spPr/>
    </dgm:pt>
    <dgm:pt modelId="{3D4155F6-E2D8-45B8-ABF0-20CEF2792FEB}" type="pres">
      <dgm:prSet presAssocID="{1683E09F-7662-47C6-8206-C0F7841F36DC}" presName="Name30" presStyleCnt="0"/>
      <dgm:spPr/>
    </dgm:pt>
    <dgm:pt modelId="{4DD6A3BF-A94D-4D04-9A08-9797DD613F0A}" type="pres">
      <dgm:prSet presAssocID="{1683E09F-7662-47C6-8206-C0F7841F36DC}" presName="level2Shape" presStyleLbl="node4" presStyleIdx="5" presStyleCnt="16"/>
      <dgm:spPr/>
    </dgm:pt>
    <dgm:pt modelId="{82DE76DF-C1B7-433F-A58F-84F7C1D25E12}" type="pres">
      <dgm:prSet presAssocID="{1683E09F-7662-47C6-8206-C0F7841F36DC}" presName="hierChild3" presStyleCnt="0"/>
      <dgm:spPr/>
    </dgm:pt>
    <dgm:pt modelId="{E9326AB1-4505-4D22-891E-A1B55AD50409}" type="pres">
      <dgm:prSet presAssocID="{9F4D09D0-EF0A-42E0-98AD-F568E19E64E3}" presName="Name25" presStyleLbl="parChTrans1D4" presStyleIdx="6" presStyleCnt="16"/>
      <dgm:spPr/>
    </dgm:pt>
    <dgm:pt modelId="{E6983631-9F1D-460C-BCE8-ECB16D02F753}" type="pres">
      <dgm:prSet presAssocID="{9F4D09D0-EF0A-42E0-98AD-F568E19E64E3}" presName="connTx" presStyleLbl="parChTrans1D4" presStyleIdx="6" presStyleCnt="16"/>
      <dgm:spPr/>
    </dgm:pt>
    <dgm:pt modelId="{0BFB6AA8-7B40-4204-8560-02502CFF5DBE}" type="pres">
      <dgm:prSet presAssocID="{E154A063-882B-4C40-ADCA-05BFFA8B44A5}" presName="Name30" presStyleCnt="0"/>
      <dgm:spPr/>
    </dgm:pt>
    <dgm:pt modelId="{A3E9D0FF-2A2E-4EF6-8AA5-DCBA39E7B67C}" type="pres">
      <dgm:prSet presAssocID="{E154A063-882B-4C40-ADCA-05BFFA8B44A5}" presName="level2Shape" presStyleLbl="node4" presStyleIdx="6" presStyleCnt="16"/>
      <dgm:spPr/>
    </dgm:pt>
    <dgm:pt modelId="{0860D082-849C-4AD2-BED5-2F236DF78926}" type="pres">
      <dgm:prSet presAssocID="{E154A063-882B-4C40-ADCA-05BFFA8B44A5}" presName="hierChild3" presStyleCnt="0"/>
      <dgm:spPr/>
    </dgm:pt>
    <dgm:pt modelId="{1CEDCEA0-3199-4188-B947-64C2BAED7BB5}" type="pres">
      <dgm:prSet presAssocID="{D67A192A-2796-4DED-A793-334E4B92C6D6}" presName="Name25" presStyleLbl="parChTrans1D4" presStyleIdx="7" presStyleCnt="16"/>
      <dgm:spPr/>
    </dgm:pt>
    <dgm:pt modelId="{39204FCD-726F-485A-8F0A-7539DACACFE1}" type="pres">
      <dgm:prSet presAssocID="{D67A192A-2796-4DED-A793-334E4B92C6D6}" presName="connTx" presStyleLbl="parChTrans1D4" presStyleIdx="7" presStyleCnt="16"/>
      <dgm:spPr/>
    </dgm:pt>
    <dgm:pt modelId="{528B61A8-C99A-4ECD-BD76-4A785F8FFAF4}" type="pres">
      <dgm:prSet presAssocID="{4AD77E84-2922-4F79-BF5D-75F85CDB9B57}" presName="Name30" presStyleCnt="0"/>
      <dgm:spPr/>
    </dgm:pt>
    <dgm:pt modelId="{977ADD2A-1DED-4007-8910-C71086096F2F}" type="pres">
      <dgm:prSet presAssocID="{4AD77E84-2922-4F79-BF5D-75F85CDB9B57}" presName="level2Shape" presStyleLbl="node4" presStyleIdx="7" presStyleCnt="16"/>
      <dgm:spPr/>
    </dgm:pt>
    <dgm:pt modelId="{1245193D-FA76-4FAC-8D56-B511FC3915B7}" type="pres">
      <dgm:prSet presAssocID="{4AD77E84-2922-4F79-BF5D-75F85CDB9B57}" presName="hierChild3" presStyleCnt="0"/>
      <dgm:spPr/>
    </dgm:pt>
    <dgm:pt modelId="{1C3B2E77-C1BD-43A9-9381-64087B6C5B80}" type="pres">
      <dgm:prSet presAssocID="{4805300D-9DAA-44C3-B3A5-573172FE099C}" presName="Name25" presStyleLbl="parChTrans1D4" presStyleIdx="8" presStyleCnt="16"/>
      <dgm:spPr/>
    </dgm:pt>
    <dgm:pt modelId="{6A17D517-F081-4C3E-A3B7-0176A7C7F133}" type="pres">
      <dgm:prSet presAssocID="{4805300D-9DAA-44C3-B3A5-573172FE099C}" presName="connTx" presStyleLbl="parChTrans1D4" presStyleIdx="8" presStyleCnt="16"/>
      <dgm:spPr/>
    </dgm:pt>
    <dgm:pt modelId="{34AD330A-FA06-4590-8772-0C4BC0E84854}" type="pres">
      <dgm:prSet presAssocID="{799305FB-5475-4FD6-A72E-A36A33F15717}" presName="Name30" presStyleCnt="0"/>
      <dgm:spPr/>
    </dgm:pt>
    <dgm:pt modelId="{3803FBFE-2992-4423-947D-29CC16262E38}" type="pres">
      <dgm:prSet presAssocID="{799305FB-5475-4FD6-A72E-A36A33F15717}" presName="level2Shape" presStyleLbl="node4" presStyleIdx="8" presStyleCnt="16"/>
      <dgm:spPr/>
    </dgm:pt>
    <dgm:pt modelId="{C54050B7-F90A-49A7-BCF1-D73137502A27}" type="pres">
      <dgm:prSet presAssocID="{799305FB-5475-4FD6-A72E-A36A33F15717}" presName="hierChild3" presStyleCnt="0"/>
      <dgm:spPr/>
    </dgm:pt>
    <dgm:pt modelId="{432E1CC9-669F-4BED-9FE9-2567C4D5AFA0}" type="pres">
      <dgm:prSet presAssocID="{0C5CDE32-7029-4888-BB46-9A1EDFED2B8D}" presName="Name25" presStyleLbl="parChTrans1D4" presStyleIdx="9" presStyleCnt="16"/>
      <dgm:spPr/>
    </dgm:pt>
    <dgm:pt modelId="{68CFE968-68E7-4188-BDC9-F52113E2101F}" type="pres">
      <dgm:prSet presAssocID="{0C5CDE32-7029-4888-BB46-9A1EDFED2B8D}" presName="connTx" presStyleLbl="parChTrans1D4" presStyleIdx="9" presStyleCnt="16"/>
      <dgm:spPr/>
    </dgm:pt>
    <dgm:pt modelId="{9BD28502-CAD0-431B-B321-3919A59143DC}" type="pres">
      <dgm:prSet presAssocID="{4683167E-4606-4B3D-9480-2014F662EBFA}" presName="Name30" presStyleCnt="0"/>
      <dgm:spPr/>
    </dgm:pt>
    <dgm:pt modelId="{048415A5-73E3-4FAA-BB7F-E44975435378}" type="pres">
      <dgm:prSet presAssocID="{4683167E-4606-4B3D-9480-2014F662EBFA}" presName="level2Shape" presStyleLbl="node4" presStyleIdx="9" presStyleCnt="16"/>
      <dgm:spPr/>
    </dgm:pt>
    <dgm:pt modelId="{F26AE334-DCCB-400D-94C1-31A27B2CFCEC}" type="pres">
      <dgm:prSet presAssocID="{4683167E-4606-4B3D-9480-2014F662EBFA}" presName="hierChild3" presStyleCnt="0"/>
      <dgm:spPr/>
    </dgm:pt>
    <dgm:pt modelId="{073B9F2C-E784-41D7-8F6B-25EF1524B7D8}" type="pres">
      <dgm:prSet presAssocID="{F1A7B908-3FFF-42A1-A1A1-51CB8ED136CA}" presName="Name25" presStyleLbl="parChTrans1D4" presStyleIdx="10" presStyleCnt="16"/>
      <dgm:spPr/>
    </dgm:pt>
    <dgm:pt modelId="{BC6A3C7E-92BE-4076-8B99-AD81692B78C2}" type="pres">
      <dgm:prSet presAssocID="{F1A7B908-3FFF-42A1-A1A1-51CB8ED136CA}" presName="connTx" presStyleLbl="parChTrans1D4" presStyleIdx="10" presStyleCnt="16"/>
      <dgm:spPr/>
    </dgm:pt>
    <dgm:pt modelId="{97E73F39-FF42-4CEB-89E9-9C0F2D4524C0}" type="pres">
      <dgm:prSet presAssocID="{2F86190E-6F0B-4B93-A09E-3A02F7C13F91}" presName="Name30" presStyleCnt="0"/>
      <dgm:spPr/>
    </dgm:pt>
    <dgm:pt modelId="{745585DD-6979-4A89-95C0-54B4CB0ED850}" type="pres">
      <dgm:prSet presAssocID="{2F86190E-6F0B-4B93-A09E-3A02F7C13F91}" presName="level2Shape" presStyleLbl="node4" presStyleIdx="10" presStyleCnt="16"/>
      <dgm:spPr/>
    </dgm:pt>
    <dgm:pt modelId="{8B8A3D17-5C71-4336-AB7B-2C8B369FD27B}" type="pres">
      <dgm:prSet presAssocID="{2F86190E-6F0B-4B93-A09E-3A02F7C13F91}" presName="hierChild3" presStyleCnt="0"/>
      <dgm:spPr/>
    </dgm:pt>
    <dgm:pt modelId="{E1779113-826E-44B4-8F3C-E6DFE5C36C26}" type="pres">
      <dgm:prSet presAssocID="{912975D7-8130-499F-93EE-0567FBCB52AB}" presName="Name25" presStyleLbl="parChTrans1D4" presStyleIdx="11" presStyleCnt="16"/>
      <dgm:spPr/>
    </dgm:pt>
    <dgm:pt modelId="{DD0948A1-03DC-401F-B67C-B659CE368901}" type="pres">
      <dgm:prSet presAssocID="{912975D7-8130-499F-93EE-0567FBCB52AB}" presName="connTx" presStyleLbl="parChTrans1D4" presStyleIdx="11" presStyleCnt="16"/>
      <dgm:spPr/>
    </dgm:pt>
    <dgm:pt modelId="{F434CEE4-B0E7-4B76-AF0F-FEE73FBBD171}" type="pres">
      <dgm:prSet presAssocID="{91C6BE89-712C-4A19-8321-FF2B623575B9}" presName="Name30" presStyleCnt="0"/>
      <dgm:spPr/>
    </dgm:pt>
    <dgm:pt modelId="{2A0D3EAC-8D28-4837-A36C-4B046807512C}" type="pres">
      <dgm:prSet presAssocID="{91C6BE89-712C-4A19-8321-FF2B623575B9}" presName="level2Shape" presStyleLbl="node4" presStyleIdx="11" presStyleCnt="16"/>
      <dgm:spPr/>
    </dgm:pt>
    <dgm:pt modelId="{5CE3FD69-9BA7-4144-9191-682BCDC9B17F}" type="pres">
      <dgm:prSet presAssocID="{91C6BE89-712C-4A19-8321-FF2B623575B9}" presName="hierChild3" presStyleCnt="0"/>
      <dgm:spPr/>
    </dgm:pt>
    <dgm:pt modelId="{C1090CE7-11D7-4CC2-BC9F-84B69F3D4A6D}" type="pres">
      <dgm:prSet presAssocID="{0BFA4EF0-FADD-4760-B92A-4B0580A239B8}" presName="Name25" presStyleLbl="parChTrans1D4" presStyleIdx="12" presStyleCnt="16"/>
      <dgm:spPr/>
    </dgm:pt>
    <dgm:pt modelId="{F4738685-AB3F-4588-AC14-904EC2BFFA6D}" type="pres">
      <dgm:prSet presAssocID="{0BFA4EF0-FADD-4760-B92A-4B0580A239B8}" presName="connTx" presStyleLbl="parChTrans1D4" presStyleIdx="12" presStyleCnt="16"/>
      <dgm:spPr/>
    </dgm:pt>
    <dgm:pt modelId="{9C8682C3-6F85-4EEE-A26E-7BA588498A2B}" type="pres">
      <dgm:prSet presAssocID="{4553CB1D-B91E-4E98-9965-F8CDCF766ECB}" presName="Name30" presStyleCnt="0"/>
      <dgm:spPr/>
    </dgm:pt>
    <dgm:pt modelId="{989CE469-A05A-42B8-8693-27C9DAE59D50}" type="pres">
      <dgm:prSet presAssocID="{4553CB1D-B91E-4E98-9965-F8CDCF766ECB}" presName="level2Shape" presStyleLbl="node4" presStyleIdx="12" presStyleCnt="16"/>
      <dgm:spPr/>
    </dgm:pt>
    <dgm:pt modelId="{C5F3E395-EF47-4EA5-BE6B-3DDC3464CB1C}" type="pres">
      <dgm:prSet presAssocID="{4553CB1D-B91E-4E98-9965-F8CDCF766ECB}" presName="hierChild3" presStyleCnt="0"/>
      <dgm:spPr/>
    </dgm:pt>
    <dgm:pt modelId="{824C6787-B44E-465C-A982-FCC761362AE2}" type="pres">
      <dgm:prSet presAssocID="{35AE585B-3A58-4BC1-B537-0C9EBF4B2C45}" presName="Name25" presStyleLbl="parChTrans1D4" presStyleIdx="13" presStyleCnt="16"/>
      <dgm:spPr/>
    </dgm:pt>
    <dgm:pt modelId="{D4A51C5F-98DA-4F73-BC0A-3B54E8F05445}" type="pres">
      <dgm:prSet presAssocID="{35AE585B-3A58-4BC1-B537-0C9EBF4B2C45}" presName="connTx" presStyleLbl="parChTrans1D4" presStyleIdx="13" presStyleCnt="16"/>
      <dgm:spPr/>
    </dgm:pt>
    <dgm:pt modelId="{D190EC88-ACAB-4355-B524-83F1F67B618C}" type="pres">
      <dgm:prSet presAssocID="{1D1FCE20-CE4A-44DC-B09E-4264F508F21F}" presName="Name30" presStyleCnt="0"/>
      <dgm:spPr/>
    </dgm:pt>
    <dgm:pt modelId="{109999CE-2144-4A1A-A72E-B345FAE1EA0B}" type="pres">
      <dgm:prSet presAssocID="{1D1FCE20-CE4A-44DC-B09E-4264F508F21F}" presName="level2Shape" presStyleLbl="node4" presStyleIdx="13" presStyleCnt="16"/>
      <dgm:spPr/>
    </dgm:pt>
    <dgm:pt modelId="{DFEC8809-1218-469B-956D-E465DA3ECAB8}" type="pres">
      <dgm:prSet presAssocID="{1D1FCE20-CE4A-44DC-B09E-4264F508F21F}" presName="hierChild3" presStyleCnt="0"/>
      <dgm:spPr/>
    </dgm:pt>
    <dgm:pt modelId="{8E6AB371-C8A6-4D6C-9069-7F471D771AF8}" type="pres">
      <dgm:prSet presAssocID="{35FF4851-68EF-4E6F-B65A-078027625065}" presName="Name25" presStyleLbl="parChTrans1D4" presStyleIdx="14" presStyleCnt="16"/>
      <dgm:spPr/>
    </dgm:pt>
    <dgm:pt modelId="{0B730268-2E5B-4D89-818E-F4F8D109C7B0}" type="pres">
      <dgm:prSet presAssocID="{35FF4851-68EF-4E6F-B65A-078027625065}" presName="connTx" presStyleLbl="parChTrans1D4" presStyleIdx="14" presStyleCnt="16"/>
      <dgm:spPr/>
    </dgm:pt>
    <dgm:pt modelId="{2E0F63B2-202A-42BE-873F-82BE8A389C28}" type="pres">
      <dgm:prSet presAssocID="{7E226D48-C152-4909-8480-69E0E198B466}" presName="Name30" presStyleCnt="0"/>
      <dgm:spPr/>
    </dgm:pt>
    <dgm:pt modelId="{F9948D9C-DD19-457E-A35A-EC99DFF018DA}" type="pres">
      <dgm:prSet presAssocID="{7E226D48-C152-4909-8480-69E0E198B466}" presName="level2Shape" presStyleLbl="node4" presStyleIdx="14" presStyleCnt="16"/>
      <dgm:spPr/>
    </dgm:pt>
    <dgm:pt modelId="{22BBE72F-DBC1-4204-897B-2BA049A534BD}" type="pres">
      <dgm:prSet presAssocID="{7E226D48-C152-4909-8480-69E0E198B466}" presName="hierChild3" presStyleCnt="0"/>
      <dgm:spPr/>
    </dgm:pt>
    <dgm:pt modelId="{4500C2AC-FDC2-4D19-ADEE-C3751443F9E5}" type="pres">
      <dgm:prSet presAssocID="{86F3C981-7F53-4325-924F-92A0FA928ADD}" presName="Name25" presStyleLbl="parChTrans1D3" presStyleIdx="2" presStyleCnt="3"/>
      <dgm:spPr/>
    </dgm:pt>
    <dgm:pt modelId="{72F780C3-C814-480C-8CEF-96C86BFF16F1}" type="pres">
      <dgm:prSet presAssocID="{86F3C981-7F53-4325-924F-92A0FA928ADD}" presName="connTx" presStyleLbl="parChTrans1D3" presStyleIdx="2" presStyleCnt="3"/>
      <dgm:spPr/>
    </dgm:pt>
    <dgm:pt modelId="{ACA6CF96-0E83-4338-8F40-140DECD0AB8D}" type="pres">
      <dgm:prSet presAssocID="{2FBC471D-D230-4DD5-A7D5-B0DF8E174868}" presName="Name30" presStyleCnt="0"/>
      <dgm:spPr/>
    </dgm:pt>
    <dgm:pt modelId="{77AB72C2-9902-40F5-8AA2-8ABB320CE845}" type="pres">
      <dgm:prSet presAssocID="{2FBC471D-D230-4DD5-A7D5-B0DF8E174868}" presName="level2Shape" presStyleLbl="node3" presStyleIdx="2" presStyleCnt="3"/>
      <dgm:spPr/>
    </dgm:pt>
    <dgm:pt modelId="{2A2BAF42-8FAA-4915-9D8A-EEB5DA7374CD}" type="pres">
      <dgm:prSet presAssocID="{2FBC471D-D230-4DD5-A7D5-B0DF8E174868}" presName="hierChild3" presStyleCnt="0"/>
      <dgm:spPr/>
    </dgm:pt>
    <dgm:pt modelId="{B739A6A5-B043-4E6F-989F-B6A725338A59}" type="pres">
      <dgm:prSet presAssocID="{CCF70746-D75A-4F6D-8A90-991A333FF7A9}" presName="Name25" presStyleLbl="parChTrans1D4" presStyleIdx="15" presStyleCnt="16"/>
      <dgm:spPr/>
    </dgm:pt>
    <dgm:pt modelId="{15532080-4EA4-46D2-BF08-1707B713A124}" type="pres">
      <dgm:prSet presAssocID="{CCF70746-D75A-4F6D-8A90-991A333FF7A9}" presName="connTx" presStyleLbl="parChTrans1D4" presStyleIdx="15" presStyleCnt="16"/>
      <dgm:spPr/>
    </dgm:pt>
    <dgm:pt modelId="{3AD581A0-DA88-4CCA-AD31-FA4FE133EB3A}" type="pres">
      <dgm:prSet presAssocID="{5BB2AF6E-42D1-450B-82D0-4DBCF7D591B3}" presName="Name30" presStyleCnt="0"/>
      <dgm:spPr/>
    </dgm:pt>
    <dgm:pt modelId="{758F8C5D-C847-44B4-8BD3-2E3313DCB256}" type="pres">
      <dgm:prSet presAssocID="{5BB2AF6E-42D1-450B-82D0-4DBCF7D591B3}" presName="level2Shape" presStyleLbl="node4" presStyleIdx="15" presStyleCnt="16" custLinFactNeighborY="-1778"/>
      <dgm:spPr/>
    </dgm:pt>
    <dgm:pt modelId="{17A3E595-2053-4DCA-AB43-673621C5FDF6}" type="pres">
      <dgm:prSet presAssocID="{5BB2AF6E-42D1-450B-82D0-4DBCF7D591B3}" presName="hierChild3" presStyleCnt="0"/>
      <dgm:spPr/>
    </dgm:pt>
    <dgm:pt modelId="{BFCB1BF4-2B53-4D93-BC51-DC7ACFA5ACF8}" type="pres">
      <dgm:prSet presAssocID="{9EFAFD96-3601-4F17-BB82-DBBBA6C512D5}" presName="bgShapesFlow" presStyleCnt="0"/>
      <dgm:spPr/>
    </dgm:pt>
  </dgm:ptLst>
  <dgm:cxnLst>
    <dgm:cxn modelId="{3F3FD404-9194-4C06-914E-9E2F94B3C9AB}" srcId="{A1C0B792-BDBD-4179-8EA2-680CE8B1439A}" destId="{B1554A85-49F9-4B00-B604-14FC61DD17BC}" srcOrd="0" destOrd="0" parTransId="{52C43D83-00D4-4767-975A-1472597ADD32}" sibTransId="{4CE1C092-45E9-4054-A5AD-31B7B6A04DF4}"/>
    <dgm:cxn modelId="{3B7F4606-809F-46E2-972A-A35643EFA805}" type="presOf" srcId="{D825CA94-E5D0-48A5-BAE6-9719E7F00D12}" destId="{36E4F286-69F0-4F87-B394-BAAE1D26541B}" srcOrd="1" destOrd="0" presId="urn:microsoft.com/office/officeart/2005/8/layout/hierarchy5"/>
    <dgm:cxn modelId="{BF739406-9B24-40F7-BAAF-BA58D35586D5}" type="presOf" srcId="{5D0BA36E-F67D-44FF-ABBF-AC99CDCFD5E9}" destId="{554B2559-9450-4C4E-80C7-0BB1DFEFFEED}" srcOrd="1" destOrd="0" presId="urn:microsoft.com/office/officeart/2005/8/layout/hierarchy5"/>
    <dgm:cxn modelId="{161D730E-2753-4EF3-9E94-E20A0CA1892C}" type="presOf" srcId="{D284E49E-9EF5-4306-BCCB-C682E1E9B74F}" destId="{32887771-C1C3-472A-86B0-7FF721817DF4}" srcOrd="0" destOrd="0" presId="urn:microsoft.com/office/officeart/2005/8/layout/hierarchy5"/>
    <dgm:cxn modelId="{74201F10-849E-4F3D-8A1F-9A39CCB760A0}" srcId="{799305FB-5475-4FD6-A72E-A36A33F15717}" destId="{4683167E-4606-4B3D-9480-2014F662EBFA}" srcOrd="0" destOrd="0" parTransId="{0C5CDE32-7029-4888-BB46-9A1EDFED2B8D}" sibTransId="{C84F23DE-F53B-4BB0-98EB-965298B749EB}"/>
    <dgm:cxn modelId="{1B7F3412-A0AD-49EA-8341-89FC5C777312}" type="presOf" srcId="{62FDD07C-5DF7-48A8-8ACF-E42ACD67FE1A}" destId="{27E94BB8-1CF8-4D8F-A3B3-CC2AF564E560}" srcOrd="0" destOrd="0" presId="urn:microsoft.com/office/officeart/2005/8/layout/hierarchy5"/>
    <dgm:cxn modelId="{5FE43115-E6BE-449F-8E05-6833E5A20DF4}" type="presOf" srcId="{52C43D83-00D4-4767-975A-1472597ADD32}" destId="{613F0304-29B2-4C12-AA0C-201164B49342}" srcOrd="1" destOrd="0" presId="urn:microsoft.com/office/officeart/2005/8/layout/hierarchy5"/>
    <dgm:cxn modelId="{9B3A9616-CB97-4703-B518-17546DFD8E50}" type="presOf" srcId="{35FF4851-68EF-4E6F-B65A-078027625065}" destId="{0B730268-2E5B-4D89-818E-F4F8D109C7B0}" srcOrd="1" destOrd="0" presId="urn:microsoft.com/office/officeart/2005/8/layout/hierarchy5"/>
    <dgm:cxn modelId="{6CAC091B-37E6-4149-AEF9-A2B1927439C6}" type="presOf" srcId="{F1A7B908-3FFF-42A1-A1A1-51CB8ED136CA}" destId="{BC6A3C7E-92BE-4076-8B99-AD81692B78C2}" srcOrd="1" destOrd="0" presId="urn:microsoft.com/office/officeart/2005/8/layout/hierarchy5"/>
    <dgm:cxn modelId="{01765D1C-48D2-4A8E-8B7E-436239AE2F23}" srcId="{2FBC471D-D230-4DD5-A7D5-B0DF8E174868}" destId="{5BB2AF6E-42D1-450B-82D0-4DBCF7D591B3}" srcOrd="0" destOrd="0" parTransId="{CCF70746-D75A-4F6D-8A90-991A333FF7A9}" sibTransId="{E7B7AEB1-7545-494D-8F76-890D4D56BBA7}"/>
    <dgm:cxn modelId="{7FDA531F-22C5-4C3A-B67E-A73E8E9279CC}" type="presOf" srcId="{5BB2AF6E-42D1-450B-82D0-4DBCF7D591B3}" destId="{758F8C5D-C847-44B4-8BD3-2E3313DCB256}" srcOrd="0" destOrd="0" presId="urn:microsoft.com/office/officeart/2005/8/layout/hierarchy5"/>
    <dgm:cxn modelId="{85EC8E20-8804-43C3-A226-153937F399FD}" type="presOf" srcId="{BD70BD82-048C-4ED1-858B-D221E00F99E6}" destId="{20A102F0-D550-4C1D-BDFF-EEE78E75D9F0}" srcOrd="1" destOrd="0" presId="urn:microsoft.com/office/officeart/2005/8/layout/hierarchy5"/>
    <dgm:cxn modelId="{BA3F0721-4B4E-4308-8CF9-46FF9E5C3E97}" type="presOf" srcId="{0F086395-DCB0-4966-B05B-4D719BE11A18}" destId="{AAE496B9-DA29-4F40-8C30-D527744962D5}" srcOrd="0" destOrd="0" presId="urn:microsoft.com/office/officeart/2005/8/layout/hierarchy5"/>
    <dgm:cxn modelId="{5CF3B727-3CCE-4A99-AA2D-1D92620DBDDA}" type="presOf" srcId="{2F86190E-6F0B-4B93-A09E-3A02F7C13F91}" destId="{745585DD-6979-4A89-95C0-54B4CB0ED850}" srcOrd="0" destOrd="0" presId="urn:microsoft.com/office/officeart/2005/8/layout/hierarchy5"/>
    <dgm:cxn modelId="{E2F0432E-07A0-47F5-BAFA-B4460029E064}" type="presOf" srcId="{BD70BD82-048C-4ED1-858B-D221E00F99E6}" destId="{A34EDF56-63C3-476D-A176-6B75A74E34AF}" srcOrd="0" destOrd="0" presId="urn:microsoft.com/office/officeart/2005/8/layout/hierarchy5"/>
    <dgm:cxn modelId="{77C77035-AFB0-4329-B3F7-CB19CB54088B}" type="presOf" srcId="{0C5CDE32-7029-4888-BB46-9A1EDFED2B8D}" destId="{432E1CC9-669F-4BED-9FE9-2567C4D5AFA0}" srcOrd="0" destOrd="0" presId="urn:microsoft.com/office/officeart/2005/8/layout/hierarchy5"/>
    <dgm:cxn modelId="{69D0DD3D-2796-4EE1-A10D-1AA0D6D83CA0}" type="presOf" srcId="{6ADE098E-FC33-43E7-AA6A-F21A84D92758}" destId="{AE2DDB26-DCCF-44A6-B34E-71D7523AAB18}" srcOrd="0" destOrd="0" presId="urn:microsoft.com/office/officeart/2005/8/layout/hierarchy5"/>
    <dgm:cxn modelId="{8A534D3E-198D-4716-B0D3-F469C957C45A}" type="presOf" srcId="{35FF4851-68EF-4E6F-B65A-078027625065}" destId="{8E6AB371-C8A6-4D6C-9069-7F471D771AF8}" srcOrd="0" destOrd="0" presId="urn:microsoft.com/office/officeart/2005/8/layout/hierarchy5"/>
    <dgm:cxn modelId="{893ED45C-7316-4E3B-AF28-601B522AF3AB}" srcId="{A1C0B792-BDBD-4179-8EA2-680CE8B1439A}" destId="{1683E09F-7662-47C6-8206-C0F7841F36DC}" srcOrd="1" destOrd="0" parTransId="{0F086395-DCB0-4966-B05B-4D719BE11A18}" sibTransId="{B87E521E-2F84-43F2-B60C-9E5A95A227B5}"/>
    <dgm:cxn modelId="{37FB0663-615F-482D-A02A-D3DEF6E3208B}" type="presOf" srcId="{0F086395-DCB0-4966-B05B-4D719BE11A18}" destId="{BC970349-E5C2-4CFA-BD11-4E805B98B5E5}" srcOrd="1" destOrd="0" presId="urn:microsoft.com/office/officeart/2005/8/layout/hierarchy5"/>
    <dgm:cxn modelId="{440B9264-6990-4949-A981-763AABF58E16}" type="presOf" srcId="{0C7D50CF-C227-494F-94B5-ED2150073AE6}" destId="{CB959BAC-33A2-428E-82EB-DA533563FB30}" srcOrd="0" destOrd="0" presId="urn:microsoft.com/office/officeart/2005/8/layout/hierarchy5"/>
    <dgm:cxn modelId="{3DFB4E67-C9AE-4342-A5FA-BD9556DEB5A1}" type="presOf" srcId="{0C5CDE32-7029-4888-BB46-9A1EDFED2B8D}" destId="{68CFE968-68E7-4188-BDC9-F52113E2101F}" srcOrd="1" destOrd="0" presId="urn:microsoft.com/office/officeart/2005/8/layout/hierarchy5"/>
    <dgm:cxn modelId="{0D04F56A-690A-4032-8974-A3F77F8C598B}" srcId="{0C7D50CF-C227-494F-94B5-ED2150073AE6}" destId="{4B6FFC63-6B44-4956-B01E-C0F58F9FE260}" srcOrd="0" destOrd="0" parTransId="{BD70BD82-048C-4ED1-858B-D221E00F99E6}" sibTransId="{F8985AA0-38DA-41EE-B6BC-8697DE81B5BB}"/>
    <dgm:cxn modelId="{6D2B816C-42DC-4E62-9910-0DCCBD29482A}" type="presOf" srcId="{52C43D83-00D4-4767-975A-1472597ADD32}" destId="{5D019D57-9BE9-493C-98D2-C04F919A2179}" srcOrd="0" destOrd="0" presId="urn:microsoft.com/office/officeart/2005/8/layout/hierarchy5"/>
    <dgm:cxn modelId="{3E2D756D-04AB-4904-9CDC-8C07B78FE1F4}" type="presOf" srcId="{B1554A85-49F9-4B00-B604-14FC61DD17BC}" destId="{6F24DA5D-1D04-4BB3-9C70-EB9F22223319}" srcOrd="0" destOrd="0" presId="urn:microsoft.com/office/officeart/2005/8/layout/hierarchy5"/>
    <dgm:cxn modelId="{580E104E-ACDC-4372-90F3-0F8F52B6DCC2}" srcId="{799305FB-5475-4FD6-A72E-A36A33F15717}" destId="{4553CB1D-B91E-4E98-9965-F8CDCF766ECB}" srcOrd="1" destOrd="0" parTransId="{0BFA4EF0-FADD-4760-B92A-4B0580A239B8}" sibTransId="{E978EB18-2796-4AC7-AD39-917BC74546EA}"/>
    <dgm:cxn modelId="{DA98E24F-E1DE-43AC-B26E-8492BD6D764A}" type="presOf" srcId="{A1C0B792-BDBD-4179-8EA2-680CE8B1439A}" destId="{82F797B9-789F-4CC7-BD8E-2032F3500F90}" srcOrd="0" destOrd="0" presId="urn:microsoft.com/office/officeart/2005/8/layout/hierarchy5"/>
    <dgm:cxn modelId="{2A224270-A977-4649-9FB8-AF91EEC40E25}" type="presOf" srcId="{BE464CD6-EDC5-4F7F-A230-9E300DB75270}" destId="{F15D5A22-BC06-4309-92E4-602E6EB5A9FB}" srcOrd="1" destOrd="0" presId="urn:microsoft.com/office/officeart/2005/8/layout/hierarchy5"/>
    <dgm:cxn modelId="{8DD7EC71-327F-4C72-981E-C35679BDE5EF}" srcId="{6ADE098E-FC33-43E7-AA6A-F21A84D92758}" destId="{500445BB-00F6-4D95-9DAA-A0F0FDF09843}" srcOrd="0" destOrd="0" parTransId="{7934F344-2FD4-40D3-9350-FE466F18AC2A}" sibTransId="{89C41654-701E-42BE-9E99-8D6F30CDB34D}"/>
    <dgm:cxn modelId="{41D2FA72-AA4C-4C72-899E-A051A6FD0BC9}" type="presOf" srcId="{8B5D65A1-28DE-4690-9A80-6FD94782D1C4}" destId="{2E51B7F5-1298-45B6-BF70-07603F7F6AD4}" srcOrd="0" destOrd="0" presId="urn:microsoft.com/office/officeart/2005/8/layout/hierarchy5"/>
    <dgm:cxn modelId="{EEB96C74-F9AE-427D-8871-51EF76AD149D}" srcId="{1683E09F-7662-47C6-8206-C0F7841F36DC}" destId="{4AD77E84-2922-4F79-BF5D-75F85CDB9B57}" srcOrd="1" destOrd="0" parTransId="{D67A192A-2796-4DED-A793-334E4B92C6D6}" sibTransId="{6EC5263A-2D8E-44AD-9673-7926D7AAB563}"/>
    <dgm:cxn modelId="{5BD7DD54-1721-4236-A744-B25542F7F66D}" type="presOf" srcId="{4B6FFC63-6B44-4956-B01E-C0F58F9FE260}" destId="{121815A0-368E-4FE9-8625-7E53E0D00EFE}" srcOrd="0" destOrd="0" presId="urn:microsoft.com/office/officeart/2005/8/layout/hierarchy5"/>
    <dgm:cxn modelId="{5511C57D-3B91-42DC-9C98-5009D6AE4442}" type="presOf" srcId="{5D0BA36E-F67D-44FF-ABBF-AC99CDCFD5E9}" destId="{F7AB8D70-0E17-42A4-AA15-C8923818AF89}" srcOrd="0" destOrd="0" presId="urn:microsoft.com/office/officeart/2005/8/layout/hierarchy5"/>
    <dgm:cxn modelId="{E315657E-4530-4CD2-8F2C-8FDDD1816DC8}" srcId="{B1554A85-49F9-4B00-B604-14FC61DD17BC}" destId="{62FDD07C-5DF7-48A8-8ACF-E42ACD67FE1A}" srcOrd="0" destOrd="0" parTransId="{D825CA94-E5D0-48A5-BAE6-9719E7F00D12}" sibTransId="{5C9BCD31-8288-4A37-B10E-A7638533A954}"/>
    <dgm:cxn modelId="{95FB7E7F-1FA7-4172-BD52-4AC8FCFB4C71}" type="presOf" srcId="{4AD77E84-2922-4F79-BF5D-75F85CDB9B57}" destId="{977ADD2A-1DED-4007-8910-C71086096F2F}" srcOrd="0" destOrd="0" presId="urn:microsoft.com/office/officeart/2005/8/layout/hierarchy5"/>
    <dgm:cxn modelId="{B239D481-CB27-4D4A-A7B9-6E43B381C3F3}" type="presOf" srcId="{F1A7B908-3FFF-42A1-A1A1-51CB8ED136CA}" destId="{073B9F2C-E784-41D7-8F6B-25EF1524B7D8}" srcOrd="0" destOrd="0" presId="urn:microsoft.com/office/officeart/2005/8/layout/hierarchy5"/>
    <dgm:cxn modelId="{55D9E481-EDC7-46C4-9401-C51BB7FBF669}" srcId="{4B6FFC63-6B44-4956-B01E-C0F58F9FE260}" destId="{A1C0B792-BDBD-4179-8EA2-680CE8B1439A}" srcOrd="0" destOrd="0" parTransId="{5D0BA36E-F67D-44FF-ABBF-AC99CDCFD5E9}" sibTransId="{91B9225C-10AE-4974-9F5F-BF5E58836C59}"/>
    <dgm:cxn modelId="{B4E64983-BE6A-46EE-854C-8BFD4E878773}" type="presOf" srcId="{9F4D09D0-EF0A-42E0-98AD-F568E19E64E3}" destId="{E9326AB1-4505-4D22-891E-A1B55AD50409}" srcOrd="0" destOrd="0" presId="urn:microsoft.com/office/officeart/2005/8/layout/hierarchy5"/>
    <dgm:cxn modelId="{FDC8BF84-276F-4BE7-91B9-F026A4F2A5B4}" type="presOf" srcId="{CCF70746-D75A-4F6D-8A90-991A333FF7A9}" destId="{B739A6A5-B043-4E6F-989F-B6A725338A59}" srcOrd="0" destOrd="0" presId="urn:microsoft.com/office/officeart/2005/8/layout/hierarchy5"/>
    <dgm:cxn modelId="{22A6E68A-B808-456A-A697-11906DF8DA35}" type="presOf" srcId="{D6CA6858-CE19-4F96-A12F-881E141428B9}" destId="{5BD000B0-2E88-4006-9B53-FDF04FDA0EDD}" srcOrd="1" destOrd="0" presId="urn:microsoft.com/office/officeart/2005/8/layout/hierarchy5"/>
    <dgm:cxn modelId="{C3470A8F-8BE0-4CE3-9158-594B78D20422}" type="presOf" srcId="{0BFA4EF0-FADD-4760-B92A-4B0580A239B8}" destId="{C1090CE7-11D7-4CC2-BC9F-84B69F3D4A6D}" srcOrd="0" destOrd="0" presId="urn:microsoft.com/office/officeart/2005/8/layout/hierarchy5"/>
    <dgm:cxn modelId="{B54DCC93-32DD-4374-9A8A-3BA632F710EC}" type="presOf" srcId="{7934F344-2FD4-40D3-9350-FE466F18AC2A}" destId="{1E481855-4F8A-4E31-B139-FE90CD45F4FD}" srcOrd="1" destOrd="0" presId="urn:microsoft.com/office/officeart/2005/8/layout/hierarchy5"/>
    <dgm:cxn modelId="{5CE21595-285F-4E0F-BEA4-079DB981C501}" srcId="{04036EE3-E981-4627-B625-0CC916602C6C}" destId="{2FBC471D-D230-4DD5-A7D5-B0DF8E174868}" srcOrd="1" destOrd="0" parTransId="{86F3C981-7F53-4325-924F-92A0FA928ADD}" sibTransId="{DE812B3C-709B-42C2-AE4C-827F9E2C3DEE}"/>
    <dgm:cxn modelId="{8213E296-63C0-4505-90EC-1ED67C742640}" type="presOf" srcId="{4683167E-4606-4B3D-9480-2014F662EBFA}" destId="{048415A5-73E3-4FAA-BB7F-E44975435378}" srcOrd="0" destOrd="0" presId="urn:microsoft.com/office/officeart/2005/8/layout/hierarchy5"/>
    <dgm:cxn modelId="{227A029E-8FBA-40A0-97DA-FC1E1D74C5D4}" type="presOf" srcId="{04036EE3-E981-4627-B625-0CC916602C6C}" destId="{16B53BFD-35DB-4756-822F-46B34C70FDBF}" srcOrd="0" destOrd="0" presId="urn:microsoft.com/office/officeart/2005/8/layout/hierarchy5"/>
    <dgm:cxn modelId="{BAF52F9F-2A60-4D4B-B0E3-5518FFAFF82C}" type="presOf" srcId="{D67A192A-2796-4DED-A793-334E4B92C6D6}" destId="{1CEDCEA0-3199-4188-B947-64C2BAED7BB5}" srcOrd="0" destOrd="0" presId="urn:microsoft.com/office/officeart/2005/8/layout/hierarchy5"/>
    <dgm:cxn modelId="{D559A99F-C847-4B14-8FF4-6D6C0009B43D}" type="presOf" srcId="{4553CB1D-B91E-4E98-9965-F8CDCF766ECB}" destId="{989CE469-A05A-42B8-8693-27C9DAE59D50}" srcOrd="0" destOrd="0" presId="urn:microsoft.com/office/officeart/2005/8/layout/hierarchy5"/>
    <dgm:cxn modelId="{CB26F5A2-7A50-4CAD-9800-534890BBB4CF}" type="presOf" srcId="{500445BB-00F6-4D95-9DAA-A0F0FDF09843}" destId="{A3CDB329-8D2F-4ABC-B2B6-70B57F912E9B}" srcOrd="0" destOrd="0" presId="urn:microsoft.com/office/officeart/2005/8/layout/hierarchy5"/>
    <dgm:cxn modelId="{D74C61A8-4257-420C-8257-C90ED302E3EA}" type="presOf" srcId="{7934F344-2FD4-40D3-9350-FE466F18AC2A}" destId="{BFA54821-B0E1-441D-962E-8F38528A69E6}" srcOrd="0" destOrd="0" presId="urn:microsoft.com/office/officeart/2005/8/layout/hierarchy5"/>
    <dgm:cxn modelId="{BBCCBEAE-6200-4F09-81ED-63D4B0B925D0}" type="presOf" srcId="{912975D7-8130-499F-93EE-0567FBCB52AB}" destId="{DD0948A1-03DC-401F-B67C-B659CE368901}" srcOrd="1" destOrd="0" presId="urn:microsoft.com/office/officeart/2005/8/layout/hierarchy5"/>
    <dgm:cxn modelId="{47D1A4AF-B33F-40BF-8A6F-948AC6DEC203}" srcId="{4683167E-4606-4B3D-9480-2014F662EBFA}" destId="{91C6BE89-712C-4A19-8321-FF2B623575B9}" srcOrd="1" destOrd="0" parTransId="{912975D7-8130-499F-93EE-0567FBCB52AB}" sibTransId="{F39F2E84-FEC1-4326-AEFE-D0E666F84E50}"/>
    <dgm:cxn modelId="{DAD549B3-BF60-4058-AF69-6856D5DA9D44}" srcId="{4553CB1D-B91E-4E98-9965-F8CDCF766ECB}" destId="{7E226D48-C152-4909-8480-69E0E198B466}" srcOrd="1" destOrd="0" parTransId="{35FF4851-68EF-4E6F-B65A-078027625065}" sibTransId="{A61DC163-C2BC-4378-A789-C660981A6AA1}"/>
    <dgm:cxn modelId="{C93E7AB3-751B-4E9C-93E0-861CDBAD6DA1}" type="presOf" srcId="{35AE585B-3A58-4BC1-B537-0C9EBF4B2C45}" destId="{824C6787-B44E-465C-A982-FCC761362AE2}" srcOrd="0" destOrd="0" presId="urn:microsoft.com/office/officeart/2005/8/layout/hierarchy5"/>
    <dgm:cxn modelId="{CB3EF0C0-AB8D-4E54-AB77-03D50F9DEFCB}" type="presOf" srcId="{799305FB-5475-4FD6-A72E-A36A33F15717}" destId="{3803FBFE-2992-4423-947D-29CC16262E38}" srcOrd="0" destOrd="0" presId="urn:microsoft.com/office/officeart/2005/8/layout/hierarchy5"/>
    <dgm:cxn modelId="{20DBA8C2-E2BF-4ADF-8B34-814E2DADA6E4}" type="presOf" srcId="{4805300D-9DAA-44C3-B3A5-573172FE099C}" destId="{1C3B2E77-C1BD-43A9-9381-64087B6C5B80}" srcOrd="0" destOrd="0" presId="urn:microsoft.com/office/officeart/2005/8/layout/hierarchy5"/>
    <dgm:cxn modelId="{6336EAC2-BCD1-475B-92F7-A8E0C20ABB3C}" srcId="{1683E09F-7662-47C6-8206-C0F7841F36DC}" destId="{E154A063-882B-4C40-ADCA-05BFFA8B44A5}" srcOrd="0" destOrd="0" parTransId="{9F4D09D0-EF0A-42E0-98AD-F568E19E64E3}" sibTransId="{3BDA98E8-C50B-4606-86F6-8D299CBB5EAB}"/>
    <dgm:cxn modelId="{F06494C5-8F3D-49B5-A730-9DF3762FE1BA}" type="presOf" srcId="{86F3C981-7F53-4325-924F-92A0FA928ADD}" destId="{4500C2AC-FDC2-4D19-ADEE-C3751443F9E5}" srcOrd="0" destOrd="0" presId="urn:microsoft.com/office/officeart/2005/8/layout/hierarchy5"/>
    <dgm:cxn modelId="{BFE326C7-54C6-49AF-B335-485152A1F373}" type="presOf" srcId="{912975D7-8130-499F-93EE-0567FBCB52AB}" destId="{E1779113-826E-44B4-8F3C-E6DFE5C36C26}" srcOrd="0" destOrd="0" presId="urn:microsoft.com/office/officeart/2005/8/layout/hierarchy5"/>
    <dgm:cxn modelId="{2A785EC9-6D40-4DE4-8FDD-A7D3490E6C38}" type="presOf" srcId="{D6CA6858-CE19-4F96-A12F-881E141428B9}" destId="{9B7C72CE-0D81-46C1-B01B-00408BD2C810}" srcOrd="0" destOrd="0" presId="urn:microsoft.com/office/officeart/2005/8/layout/hierarchy5"/>
    <dgm:cxn modelId="{66946AC9-12E8-4E9A-BA08-61DCB80FA149}" type="presOf" srcId="{418519C5-4549-499A-8850-ED207C9DAB1E}" destId="{2544B39F-9110-48FA-80B4-3DFA841097D9}" srcOrd="0" destOrd="0" presId="urn:microsoft.com/office/officeart/2005/8/layout/hierarchy5"/>
    <dgm:cxn modelId="{5038C2CC-A613-4370-A24E-76EAAC481BBE}" type="presOf" srcId="{86F3C981-7F53-4325-924F-92A0FA928ADD}" destId="{72F780C3-C814-480C-8CEF-96C86BFF16F1}" srcOrd="1" destOrd="0" presId="urn:microsoft.com/office/officeart/2005/8/layout/hierarchy5"/>
    <dgm:cxn modelId="{08FAFACC-91F9-44D0-9A0D-0244F42FD306}" type="presOf" srcId="{61487976-E433-41ED-A0C9-B004DD046976}" destId="{06551402-295C-43CF-B950-18CB5B15950A}" srcOrd="0" destOrd="0" presId="urn:microsoft.com/office/officeart/2005/8/layout/hierarchy5"/>
    <dgm:cxn modelId="{BD65D1CE-4223-4BB7-8E6B-043C37907629}" type="presOf" srcId="{0BFA4EF0-FADD-4760-B92A-4B0580A239B8}" destId="{F4738685-AB3F-4588-AC14-904EC2BFFA6D}" srcOrd="1" destOrd="0" presId="urn:microsoft.com/office/officeart/2005/8/layout/hierarchy5"/>
    <dgm:cxn modelId="{AD0ED6CE-3AA1-4CB0-B006-B4ADFC6F9C0A}" srcId="{B1554A85-49F9-4B00-B604-14FC61DD17BC}" destId="{61487976-E433-41ED-A0C9-B004DD046976}" srcOrd="1" destOrd="0" parTransId="{D284E49E-9EF5-4306-BCCB-C682E1E9B74F}" sibTransId="{DEBAE870-B171-4C4C-A092-AAA12991BA04}"/>
    <dgm:cxn modelId="{847E41D3-C28E-429E-94D7-B4A3401F8802}" type="presOf" srcId="{D284E49E-9EF5-4306-BCCB-C682E1E9B74F}" destId="{545C43BF-886F-4F7C-A6E4-4057BC7F26F0}" srcOrd="1" destOrd="0" presId="urn:microsoft.com/office/officeart/2005/8/layout/hierarchy5"/>
    <dgm:cxn modelId="{BFE3BFD4-7D48-4DEF-8BC7-6B9EEAACC85F}" type="presOf" srcId="{2FBC471D-D230-4DD5-A7D5-B0DF8E174868}" destId="{77AB72C2-9902-40F5-8AA2-8ABB320CE845}" srcOrd="0" destOrd="0" presId="urn:microsoft.com/office/officeart/2005/8/layout/hierarchy5"/>
    <dgm:cxn modelId="{124AB0D7-F6F8-44F3-96F3-F673C53E8AD5}" type="presOf" srcId="{9EFAFD96-3601-4F17-BB82-DBBBA6C512D5}" destId="{30003A0D-7FB9-4C32-90C6-D8B5300A42CA}" srcOrd="0" destOrd="0" presId="urn:microsoft.com/office/officeart/2005/8/layout/hierarchy5"/>
    <dgm:cxn modelId="{5564EED9-34E2-4FFA-A000-2D40CB42033D}" type="presOf" srcId="{1683E09F-7662-47C6-8206-C0F7841F36DC}" destId="{4DD6A3BF-A94D-4D04-9A08-9797DD613F0A}" srcOrd="0" destOrd="0" presId="urn:microsoft.com/office/officeart/2005/8/layout/hierarchy5"/>
    <dgm:cxn modelId="{34354FDE-16BB-4232-A656-17C18988F15F}" type="presOf" srcId="{35AE585B-3A58-4BC1-B537-0C9EBF4B2C45}" destId="{D4A51C5F-98DA-4F73-BC0A-3B54E8F05445}" srcOrd="1" destOrd="0" presId="urn:microsoft.com/office/officeart/2005/8/layout/hierarchy5"/>
    <dgm:cxn modelId="{38DA15E2-C601-4ACC-A6D9-7DF9DCEDB99F}" type="presOf" srcId="{4805300D-9DAA-44C3-B3A5-573172FE099C}" destId="{6A17D517-F081-4C3E-A3B7-0176A7C7F133}" srcOrd="1" destOrd="0" presId="urn:microsoft.com/office/officeart/2005/8/layout/hierarchy5"/>
    <dgm:cxn modelId="{F43150E3-9D06-4175-AEEF-C3FE4E3A7DEF}" type="presOf" srcId="{8B5D65A1-28DE-4690-9A80-6FD94782D1C4}" destId="{1511DC09-8053-428D-BB5F-5D5899D296BF}" srcOrd="1" destOrd="0" presId="urn:microsoft.com/office/officeart/2005/8/layout/hierarchy5"/>
    <dgm:cxn modelId="{8C88B4E8-2C77-4EDC-BB60-D8BC2836E65B}" type="presOf" srcId="{CCF70746-D75A-4F6D-8A90-991A333FF7A9}" destId="{15532080-4EA4-46D2-BF08-1707B713A124}" srcOrd="1" destOrd="0" presId="urn:microsoft.com/office/officeart/2005/8/layout/hierarchy5"/>
    <dgm:cxn modelId="{FE910BE9-A4A9-4EE1-ABB1-9C596D4284D4}" srcId="{9EFAFD96-3601-4F17-BB82-DBBBA6C512D5}" destId="{6ADE098E-FC33-43E7-AA6A-F21A84D92758}" srcOrd="0" destOrd="0" parTransId="{AC72F055-4C1E-44B2-ACD8-6F4B11B18DFB}" sibTransId="{0198B0C6-2EEC-4AEC-A105-626E11D9A313}"/>
    <dgm:cxn modelId="{7BD128E9-32BA-48FE-9A59-F095B6236F53}" srcId="{4B6FFC63-6B44-4956-B01E-C0F58F9FE260}" destId="{799305FB-5475-4FD6-A72E-A36A33F15717}" srcOrd="1" destOrd="0" parTransId="{4805300D-9DAA-44C3-B3A5-573172FE099C}" sibTransId="{A050F7A9-7B0D-4A96-87DC-910AF3CCBB7B}"/>
    <dgm:cxn modelId="{42D7EEE9-CBEE-4268-9AB2-2E983F578001}" srcId="{4553CB1D-B91E-4E98-9965-F8CDCF766ECB}" destId="{1D1FCE20-CE4A-44DC-B09E-4264F508F21F}" srcOrd="0" destOrd="0" parTransId="{35AE585B-3A58-4BC1-B537-0C9EBF4B2C45}" sibTransId="{E50AAFC7-CF0E-45ED-89C6-BDFD392583BE}"/>
    <dgm:cxn modelId="{DF7418EB-2ADF-4254-96F3-6293139D6743}" srcId="{4683167E-4606-4B3D-9480-2014F662EBFA}" destId="{2F86190E-6F0B-4B93-A09E-3A02F7C13F91}" srcOrd="0" destOrd="0" parTransId="{F1A7B908-3FFF-42A1-A1A1-51CB8ED136CA}" sibTransId="{5D3166B3-50B3-43FC-A1EC-94138A969D6A}"/>
    <dgm:cxn modelId="{FE7602ED-9FAC-4C5F-B43D-586FBCA46EF1}" srcId="{500445BB-00F6-4D95-9DAA-A0F0FDF09843}" destId="{418519C5-4549-499A-8850-ED207C9DAB1E}" srcOrd="0" destOrd="0" parTransId="{BE464CD6-EDC5-4F7F-A230-9E300DB75270}" sibTransId="{B0CB1C78-DE2B-4B8F-84E9-16962B8E0604}"/>
    <dgm:cxn modelId="{7909FAF1-7535-4E1D-BD45-2F124B020C88}" type="presOf" srcId="{D67A192A-2796-4DED-A793-334E4B92C6D6}" destId="{39204FCD-726F-485A-8F0A-7539DACACFE1}" srcOrd="1" destOrd="0" presId="urn:microsoft.com/office/officeart/2005/8/layout/hierarchy5"/>
    <dgm:cxn modelId="{8A3242F4-0AA9-4571-8678-83AB3A8A8596}" srcId="{04036EE3-E981-4627-B625-0CC916602C6C}" destId="{0C7D50CF-C227-494F-94B5-ED2150073AE6}" srcOrd="0" destOrd="0" parTransId="{8B5D65A1-28DE-4690-9A80-6FD94782D1C4}" sibTransId="{A197924B-6275-4928-988B-BD06C7509D37}"/>
    <dgm:cxn modelId="{58957EF5-4DDD-479E-90E1-BAE917425BE0}" type="presOf" srcId="{9F4D09D0-EF0A-42E0-98AD-F568E19E64E3}" destId="{E6983631-9F1D-460C-BCE8-ECB16D02F753}" srcOrd="1" destOrd="0" presId="urn:microsoft.com/office/officeart/2005/8/layout/hierarchy5"/>
    <dgm:cxn modelId="{1BB04DF6-B0D6-4E44-90FA-CF297F7D0147}" type="presOf" srcId="{1D1FCE20-CE4A-44DC-B09E-4264F508F21F}" destId="{109999CE-2144-4A1A-A72E-B345FAE1EA0B}" srcOrd="0" destOrd="0" presId="urn:microsoft.com/office/officeart/2005/8/layout/hierarchy5"/>
    <dgm:cxn modelId="{6141F8F7-96B5-4B20-B7CE-7DFCBD0A3C04}" srcId="{6ADE098E-FC33-43E7-AA6A-F21A84D92758}" destId="{04036EE3-E981-4627-B625-0CC916602C6C}" srcOrd="1" destOrd="0" parTransId="{D6CA6858-CE19-4F96-A12F-881E141428B9}" sibTransId="{6BEF0BA4-5061-4191-BE28-05C43D9FE894}"/>
    <dgm:cxn modelId="{A008F8F9-DFA4-49AA-AFEC-FE727832351E}" type="presOf" srcId="{BE464CD6-EDC5-4F7F-A230-9E300DB75270}" destId="{0511A9E4-B348-437B-AB44-F1261AD40A5C}" srcOrd="0" destOrd="0" presId="urn:microsoft.com/office/officeart/2005/8/layout/hierarchy5"/>
    <dgm:cxn modelId="{7ABB8BFC-45AD-4E09-A6F3-EAE0B93C457B}" type="presOf" srcId="{D825CA94-E5D0-48A5-BAE6-9719E7F00D12}" destId="{3E856CDF-5A11-4CA4-BFAD-840F870061E5}" srcOrd="0" destOrd="0" presId="urn:microsoft.com/office/officeart/2005/8/layout/hierarchy5"/>
    <dgm:cxn modelId="{6620CEFD-5D2E-4BE3-96FD-0DAA6C5608AE}" type="presOf" srcId="{91C6BE89-712C-4A19-8321-FF2B623575B9}" destId="{2A0D3EAC-8D28-4837-A36C-4B046807512C}" srcOrd="0" destOrd="0" presId="urn:microsoft.com/office/officeart/2005/8/layout/hierarchy5"/>
    <dgm:cxn modelId="{E7ECB6FE-8179-400D-8FCE-2D12C0C164C1}" type="presOf" srcId="{7E226D48-C152-4909-8480-69E0E198B466}" destId="{F9948D9C-DD19-457E-A35A-EC99DFF018DA}" srcOrd="0" destOrd="0" presId="urn:microsoft.com/office/officeart/2005/8/layout/hierarchy5"/>
    <dgm:cxn modelId="{1BC3CAFE-961F-47BE-9486-CAE0E0DE2F0C}" type="presOf" srcId="{E154A063-882B-4C40-ADCA-05BFFA8B44A5}" destId="{A3E9D0FF-2A2E-4EF6-8AA5-DCBA39E7B67C}" srcOrd="0" destOrd="0" presId="urn:microsoft.com/office/officeart/2005/8/layout/hierarchy5"/>
    <dgm:cxn modelId="{BC3A6547-BA7D-4305-A6AB-6AD444F1E617}" type="presParOf" srcId="{30003A0D-7FB9-4C32-90C6-D8B5300A42CA}" destId="{543207A2-7A14-4477-A277-A697B2B541CB}" srcOrd="0" destOrd="0" presId="urn:microsoft.com/office/officeart/2005/8/layout/hierarchy5"/>
    <dgm:cxn modelId="{AA6E8DB9-37C0-4967-9FA4-27A45AB34390}" type="presParOf" srcId="{543207A2-7A14-4477-A277-A697B2B541CB}" destId="{BE0440DF-B75D-40CB-BC2F-C0030A8DD5B0}" srcOrd="0" destOrd="0" presId="urn:microsoft.com/office/officeart/2005/8/layout/hierarchy5"/>
    <dgm:cxn modelId="{BB607221-88D1-4DF0-A3A0-DC77ED9232F9}" type="presParOf" srcId="{BE0440DF-B75D-40CB-BC2F-C0030A8DD5B0}" destId="{41CBD424-1464-4EAD-AF63-35EDD1CA7331}" srcOrd="0" destOrd="0" presId="urn:microsoft.com/office/officeart/2005/8/layout/hierarchy5"/>
    <dgm:cxn modelId="{A8607745-B72B-4E50-BE06-D84EFD49533C}" type="presParOf" srcId="{41CBD424-1464-4EAD-AF63-35EDD1CA7331}" destId="{AE2DDB26-DCCF-44A6-B34E-71D7523AAB18}" srcOrd="0" destOrd="0" presId="urn:microsoft.com/office/officeart/2005/8/layout/hierarchy5"/>
    <dgm:cxn modelId="{1695286B-54FF-45C2-A23D-8BEE3C1F2E83}" type="presParOf" srcId="{41CBD424-1464-4EAD-AF63-35EDD1CA7331}" destId="{9FBFF8D4-4D83-47C0-8BE6-B8A2DC979493}" srcOrd="1" destOrd="0" presId="urn:microsoft.com/office/officeart/2005/8/layout/hierarchy5"/>
    <dgm:cxn modelId="{CA58EBDC-F832-44C3-85E5-BFBA3F7C5181}" type="presParOf" srcId="{9FBFF8D4-4D83-47C0-8BE6-B8A2DC979493}" destId="{BFA54821-B0E1-441D-962E-8F38528A69E6}" srcOrd="0" destOrd="0" presId="urn:microsoft.com/office/officeart/2005/8/layout/hierarchy5"/>
    <dgm:cxn modelId="{42FF0131-D5FF-4D42-856C-26FF3B3FF69C}" type="presParOf" srcId="{BFA54821-B0E1-441D-962E-8F38528A69E6}" destId="{1E481855-4F8A-4E31-B139-FE90CD45F4FD}" srcOrd="0" destOrd="0" presId="urn:microsoft.com/office/officeart/2005/8/layout/hierarchy5"/>
    <dgm:cxn modelId="{87768361-B881-498D-8DBE-D73915375D8A}" type="presParOf" srcId="{9FBFF8D4-4D83-47C0-8BE6-B8A2DC979493}" destId="{61387F9E-1364-44A2-9DE2-26CDF4CED775}" srcOrd="1" destOrd="0" presId="urn:microsoft.com/office/officeart/2005/8/layout/hierarchy5"/>
    <dgm:cxn modelId="{785C1EA3-DC4A-4903-A44A-EA7348C910DC}" type="presParOf" srcId="{61387F9E-1364-44A2-9DE2-26CDF4CED775}" destId="{A3CDB329-8D2F-4ABC-B2B6-70B57F912E9B}" srcOrd="0" destOrd="0" presId="urn:microsoft.com/office/officeart/2005/8/layout/hierarchy5"/>
    <dgm:cxn modelId="{D07C877D-91D1-4BFB-8355-E6B87C9935E3}" type="presParOf" srcId="{61387F9E-1364-44A2-9DE2-26CDF4CED775}" destId="{40E9601C-9B56-4746-9A9D-C46910551919}" srcOrd="1" destOrd="0" presId="urn:microsoft.com/office/officeart/2005/8/layout/hierarchy5"/>
    <dgm:cxn modelId="{7E151DCC-0276-45D5-8D75-51D292FF0DCB}" type="presParOf" srcId="{40E9601C-9B56-4746-9A9D-C46910551919}" destId="{0511A9E4-B348-437B-AB44-F1261AD40A5C}" srcOrd="0" destOrd="0" presId="urn:microsoft.com/office/officeart/2005/8/layout/hierarchy5"/>
    <dgm:cxn modelId="{87A8CE0E-DACE-42AC-A64C-13E6BA4B90B2}" type="presParOf" srcId="{0511A9E4-B348-437B-AB44-F1261AD40A5C}" destId="{F15D5A22-BC06-4309-92E4-602E6EB5A9FB}" srcOrd="0" destOrd="0" presId="urn:microsoft.com/office/officeart/2005/8/layout/hierarchy5"/>
    <dgm:cxn modelId="{AA27D974-70B1-43F1-8720-D340B20FA4B1}" type="presParOf" srcId="{40E9601C-9B56-4746-9A9D-C46910551919}" destId="{C8980C7A-2F07-42A8-B3A1-2DC5E5B0E2B3}" srcOrd="1" destOrd="0" presId="urn:microsoft.com/office/officeart/2005/8/layout/hierarchy5"/>
    <dgm:cxn modelId="{D92FA788-B02F-4002-8C38-FC532753396C}" type="presParOf" srcId="{C8980C7A-2F07-42A8-B3A1-2DC5E5B0E2B3}" destId="{2544B39F-9110-48FA-80B4-3DFA841097D9}" srcOrd="0" destOrd="0" presId="urn:microsoft.com/office/officeart/2005/8/layout/hierarchy5"/>
    <dgm:cxn modelId="{A67BCCBE-F3D9-4A02-9F2A-3CD6E4224FDC}" type="presParOf" srcId="{C8980C7A-2F07-42A8-B3A1-2DC5E5B0E2B3}" destId="{CA113112-6C8E-4BAD-901A-DAB634EECE70}" srcOrd="1" destOrd="0" presId="urn:microsoft.com/office/officeart/2005/8/layout/hierarchy5"/>
    <dgm:cxn modelId="{E118505F-D65B-4152-9AA5-92DD1E000989}" type="presParOf" srcId="{9FBFF8D4-4D83-47C0-8BE6-B8A2DC979493}" destId="{9B7C72CE-0D81-46C1-B01B-00408BD2C810}" srcOrd="2" destOrd="0" presId="urn:microsoft.com/office/officeart/2005/8/layout/hierarchy5"/>
    <dgm:cxn modelId="{BB14F703-1882-416D-AFAB-C2C880850A5E}" type="presParOf" srcId="{9B7C72CE-0D81-46C1-B01B-00408BD2C810}" destId="{5BD000B0-2E88-4006-9B53-FDF04FDA0EDD}" srcOrd="0" destOrd="0" presId="urn:microsoft.com/office/officeart/2005/8/layout/hierarchy5"/>
    <dgm:cxn modelId="{BECA3A82-EAFC-41A3-AFD7-F37B1B80E208}" type="presParOf" srcId="{9FBFF8D4-4D83-47C0-8BE6-B8A2DC979493}" destId="{47EE7053-A813-4791-B152-CDF638ECD3CC}" srcOrd="3" destOrd="0" presId="urn:microsoft.com/office/officeart/2005/8/layout/hierarchy5"/>
    <dgm:cxn modelId="{8E89C852-623D-49F0-B962-B633EB968848}" type="presParOf" srcId="{47EE7053-A813-4791-B152-CDF638ECD3CC}" destId="{16B53BFD-35DB-4756-822F-46B34C70FDBF}" srcOrd="0" destOrd="0" presId="urn:microsoft.com/office/officeart/2005/8/layout/hierarchy5"/>
    <dgm:cxn modelId="{5F1DB002-4DB8-479D-BCAA-18205594E538}" type="presParOf" srcId="{47EE7053-A813-4791-B152-CDF638ECD3CC}" destId="{EEF08800-6335-4072-B884-E650E2DC27A4}" srcOrd="1" destOrd="0" presId="urn:microsoft.com/office/officeart/2005/8/layout/hierarchy5"/>
    <dgm:cxn modelId="{393B5592-7664-4CEF-B952-AFA190017D0F}" type="presParOf" srcId="{EEF08800-6335-4072-B884-E650E2DC27A4}" destId="{2E51B7F5-1298-45B6-BF70-07603F7F6AD4}" srcOrd="0" destOrd="0" presId="urn:microsoft.com/office/officeart/2005/8/layout/hierarchy5"/>
    <dgm:cxn modelId="{DAA7AEA8-F028-4F47-BB7E-33E25D51968B}" type="presParOf" srcId="{2E51B7F5-1298-45B6-BF70-07603F7F6AD4}" destId="{1511DC09-8053-428D-BB5F-5D5899D296BF}" srcOrd="0" destOrd="0" presId="urn:microsoft.com/office/officeart/2005/8/layout/hierarchy5"/>
    <dgm:cxn modelId="{4795DDD2-5BD8-41FC-A981-669A17E8C5CB}" type="presParOf" srcId="{EEF08800-6335-4072-B884-E650E2DC27A4}" destId="{BEE0CE84-CB8D-47EB-B708-0030564FFABB}" srcOrd="1" destOrd="0" presId="urn:microsoft.com/office/officeart/2005/8/layout/hierarchy5"/>
    <dgm:cxn modelId="{FA912DF9-4B50-451F-BC36-D55CA7832E78}" type="presParOf" srcId="{BEE0CE84-CB8D-47EB-B708-0030564FFABB}" destId="{CB959BAC-33A2-428E-82EB-DA533563FB30}" srcOrd="0" destOrd="0" presId="urn:microsoft.com/office/officeart/2005/8/layout/hierarchy5"/>
    <dgm:cxn modelId="{539FFAB2-E279-42A4-9AEE-BE4F2E181B26}" type="presParOf" srcId="{BEE0CE84-CB8D-47EB-B708-0030564FFABB}" destId="{4163E3B1-EF5B-4B4F-BEE4-455AD6B8B853}" srcOrd="1" destOrd="0" presId="urn:microsoft.com/office/officeart/2005/8/layout/hierarchy5"/>
    <dgm:cxn modelId="{23A5EB5C-4D2A-409D-A01B-AD1C06FF66EC}" type="presParOf" srcId="{4163E3B1-EF5B-4B4F-BEE4-455AD6B8B853}" destId="{A34EDF56-63C3-476D-A176-6B75A74E34AF}" srcOrd="0" destOrd="0" presId="urn:microsoft.com/office/officeart/2005/8/layout/hierarchy5"/>
    <dgm:cxn modelId="{14292468-5468-4B18-BE7E-483C01709BF7}" type="presParOf" srcId="{A34EDF56-63C3-476D-A176-6B75A74E34AF}" destId="{20A102F0-D550-4C1D-BDFF-EEE78E75D9F0}" srcOrd="0" destOrd="0" presId="urn:microsoft.com/office/officeart/2005/8/layout/hierarchy5"/>
    <dgm:cxn modelId="{1F2DBB79-898D-41DA-A564-ABD709CD5E37}" type="presParOf" srcId="{4163E3B1-EF5B-4B4F-BEE4-455AD6B8B853}" destId="{6A6D19C3-B670-473D-88CF-14D6688B62F0}" srcOrd="1" destOrd="0" presId="urn:microsoft.com/office/officeart/2005/8/layout/hierarchy5"/>
    <dgm:cxn modelId="{155F933D-DBAA-41A8-A555-62C6C53BBE22}" type="presParOf" srcId="{6A6D19C3-B670-473D-88CF-14D6688B62F0}" destId="{121815A0-368E-4FE9-8625-7E53E0D00EFE}" srcOrd="0" destOrd="0" presId="urn:microsoft.com/office/officeart/2005/8/layout/hierarchy5"/>
    <dgm:cxn modelId="{7217C98A-7B1C-4830-ABD2-DEAB321BA72C}" type="presParOf" srcId="{6A6D19C3-B670-473D-88CF-14D6688B62F0}" destId="{54FAC327-766A-434D-B67C-4A23166731EA}" srcOrd="1" destOrd="0" presId="urn:microsoft.com/office/officeart/2005/8/layout/hierarchy5"/>
    <dgm:cxn modelId="{DEF39430-1D46-40F7-8480-32ACB1127F78}" type="presParOf" srcId="{54FAC327-766A-434D-B67C-4A23166731EA}" destId="{F7AB8D70-0E17-42A4-AA15-C8923818AF89}" srcOrd="0" destOrd="0" presId="urn:microsoft.com/office/officeart/2005/8/layout/hierarchy5"/>
    <dgm:cxn modelId="{9D28D93F-477C-40F5-BCB4-6C7010127FBB}" type="presParOf" srcId="{F7AB8D70-0E17-42A4-AA15-C8923818AF89}" destId="{554B2559-9450-4C4E-80C7-0BB1DFEFFEED}" srcOrd="0" destOrd="0" presId="urn:microsoft.com/office/officeart/2005/8/layout/hierarchy5"/>
    <dgm:cxn modelId="{27231EE3-DDB6-4166-AC4A-7542F4C77E60}" type="presParOf" srcId="{54FAC327-766A-434D-B67C-4A23166731EA}" destId="{C14DB136-6D7B-4858-B829-F0514ECC899F}" srcOrd="1" destOrd="0" presId="urn:microsoft.com/office/officeart/2005/8/layout/hierarchy5"/>
    <dgm:cxn modelId="{93E21221-1828-4B6F-940F-3C663BE67216}" type="presParOf" srcId="{C14DB136-6D7B-4858-B829-F0514ECC899F}" destId="{82F797B9-789F-4CC7-BD8E-2032F3500F90}" srcOrd="0" destOrd="0" presId="urn:microsoft.com/office/officeart/2005/8/layout/hierarchy5"/>
    <dgm:cxn modelId="{C6DF9A6F-9B7E-4E57-8094-E15D7DAC427C}" type="presParOf" srcId="{C14DB136-6D7B-4858-B829-F0514ECC899F}" destId="{6BA8D8D4-EF07-4829-BB46-1164CB2AEC1E}" srcOrd="1" destOrd="0" presId="urn:microsoft.com/office/officeart/2005/8/layout/hierarchy5"/>
    <dgm:cxn modelId="{F5592A96-37A5-4C96-8EF7-B444405DB7F1}" type="presParOf" srcId="{6BA8D8D4-EF07-4829-BB46-1164CB2AEC1E}" destId="{5D019D57-9BE9-493C-98D2-C04F919A2179}" srcOrd="0" destOrd="0" presId="urn:microsoft.com/office/officeart/2005/8/layout/hierarchy5"/>
    <dgm:cxn modelId="{0D891D01-0E40-4FEC-85F8-8234EB525190}" type="presParOf" srcId="{5D019D57-9BE9-493C-98D2-C04F919A2179}" destId="{613F0304-29B2-4C12-AA0C-201164B49342}" srcOrd="0" destOrd="0" presId="urn:microsoft.com/office/officeart/2005/8/layout/hierarchy5"/>
    <dgm:cxn modelId="{96237CF4-0980-4607-B52B-69A8D097812F}" type="presParOf" srcId="{6BA8D8D4-EF07-4829-BB46-1164CB2AEC1E}" destId="{81789A5C-A3FC-4982-ACF7-06AF472E6CC1}" srcOrd="1" destOrd="0" presId="urn:microsoft.com/office/officeart/2005/8/layout/hierarchy5"/>
    <dgm:cxn modelId="{ABCA4004-296D-4F25-A893-1A9EC7196D34}" type="presParOf" srcId="{81789A5C-A3FC-4982-ACF7-06AF472E6CC1}" destId="{6F24DA5D-1D04-4BB3-9C70-EB9F22223319}" srcOrd="0" destOrd="0" presId="urn:microsoft.com/office/officeart/2005/8/layout/hierarchy5"/>
    <dgm:cxn modelId="{FFB0DDFE-BBEF-40CA-868F-51146D7BD4ED}" type="presParOf" srcId="{81789A5C-A3FC-4982-ACF7-06AF472E6CC1}" destId="{78957B27-81D9-47B2-BAFE-61F4D564B2F9}" srcOrd="1" destOrd="0" presId="urn:microsoft.com/office/officeart/2005/8/layout/hierarchy5"/>
    <dgm:cxn modelId="{512AA1DF-54F3-4B99-BF51-04B4125A7BE6}" type="presParOf" srcId="{78957B27-81D9-47B2-BAFE-61F4D564B2F9}" destId="{3E856CDF-5A11-4CA4-BFAD-840F870061E5}" srcOrd="0" destOrd="0" presId="urn:microsoft.com/office/officeart/2005/8/layout/hierarchy5"/>
    <dgm:cxn modelId="{EAAB2F63-7CFB-4297-9C00-7CFEEDB1DCD7}" type="presParOf" srcId="{3E856CDF-5A11-4CA4-BFAD-840F870061E5}" destId="{36E4F286-69F0-4F87-B394-BAAE1D26541B}" srcOrd="0" destOrd="0" presId="urn:microsoft.com/office/officeart/2005/8/layout/hierarchy5"/>
    <dgm:cxn modelId="{D871C941-A565-46BE-B106-A83845F3D762}" type="presParOf" srcId="{78957B27-81D9-47B2-BAFE-61F4D564B2F9}" destId="{4146E5EC-58F9-4829-9107-89E64329E2CF}" srcOrd="1" destOrd="0" presId="urn:microsoft.com/office/officeart/2005/8/layout/hierarchy5"/>
    <dgm:cxn modelId="{BD90A68D-5321-47BA-A471-E6AE6EAAEB2B}" type="presParOf" srcId="{4146E5EC-58F9-4829-9107-89E64329E2CF}" destId="{27E94BB8-1CF8-4D8F-A3B3-CC2AF564E560}" srcOrd="0" destOrd="0" presId="urn:microsoft.com/office/officeart/2005/8/layout/hierarchy5"/>
    <dgm:cxn modelId="{515452D9-221F-47C0-82A3-EFCCF403B541}" type="presParOf" srcId="{4146E5EC-58F9-4829-9107-89E64329E2CF}" destId="{9DF04251-4C03-4324-9FD6-523DC5A9975F}" srcOrd="1" destOrd="0" presId="urn:microsoft.com/office/officeart/2005/8/layout/hierarchy5"/>
    <dgm:cxn modelId="{DDDBC0CD-F384-454D-A4C2-0E8FC2B1BB46}" type="presParOf" srcId="{78957B27-81D9-47B2-BAFE-61F4D564B2F9}" destId="{32887771-C1C3-472A-86B0-7FF721817DF4}" srcOrd="2" destOrd="0" presId="urn:microsoft.com/office/officeart/2005/8/layout/hierarchy5"/>
    <dgm:cxn modelId="{2D08A3F8-7CDE-4C18-8481-4E3094F5F950}" type="presParOf" srcId="{32887771-C1C3-472A-86B0-7FF721817DF4}" destId="{545C43BF-886F-4F7C-A6E4-4057BC7F26F0}" srcOrd="0" destOrd="0" presId="urn:microsoft.com/office/officeart/2005/8/layout/hierarchy5"/>
    <dgm:cxn modelId="{9BEADFCD-A5C2-4241-BFC0-4A8DD8EF5916}" type="presParOf" srcId="{78957B27-81D9-47B2-BAFE-61F4D564B2F9}" destId="{E84B3B3D-E8FB-4FE5-8E43-BE6A487690E8}" srcOrd="3" destOrd="0" presId="urn:microsoft.com/office/officeart/2005/8/layout/hierarchy5"/>
    <dgm:cxn modelId="{90ACCB99-8001-47AF-BB56-8788799529C8}" type="presParOf" srcId="{E84B3B3D-E8FB-4FE5-8E43-BE6A487690E8}" destId="{06551402-295C-43CF-B950-18CB5B15950A}" srcOrd="0" destOrd="0" presId="urn:microsoft.com/office/officeart/2005/8/layout/hierarchy5"/>
    <dgm:cxn modelId="{90DC0A36-3DE3-42FD-9FD2-3D0A3D9B3D4F}" type="presParOf" srcId="{E84B3B3D-E8FB-4FE5-8E43-BE6A487690E8}" destId="{D76CB7E4-B65D-45CA-A8FF-242100022086}" srcOrd="1" destOrd="0" presId="urn:microsoft.com/office/officeart/2005/8/layout/hierarchy5"/>
    <dgm:cxn modelId="{064B92E3-9979-4497-A60D-26035B4A425C}" type="presParOf" srcId="{6BA8D8D4-EF07-4829-BB46-1164CB2AEC1E}" destId="{AAE496B9-DA29-4F40-8C30-D527744962D5}" srcOrd="2" destOrd="0" presId="urn:microsoft.com/office/officeart/2005/8/layout/hierarchy5"/>
    <dgm:cxn modelId="{99B9110B-BA2A-482B-97E5-EE169E62F66F}" type="presParOf" srcId="{AAE496B9-DA29-4F40-8C30-D527744962D5}" destId="{BC970349-E5C2-4CFA-BD11-4E805B98B5E5}" srcOrd="0" destOrd="0" presId="urn:microsoft.com/office/officeart/2005/8/layout/hierarchy5"/>
    <dgm:cxn modelId="{4C95FE3F-6782-4043-86D8-70CE8497025B}" type="presParOf" srcId="{6BA8D8D4-EF07-4829-BB46-1164CB2AEC1E}" destId="{3D4155F6-E2D8-45B8-ABF0-20CEF2792FEB}" srcOrd="3" destOrd="0" presId="urn:microsoft.com/office/officeart/2005/8/layout/hierarchy5"/>
    <dgm:cxn modelId="{9D28AA55-C4C5-4EC6-BB74-32F30AC885C1}" type="presParOf" srcId="{3D4155F6-E2D8-45B8-ABF0-20CEF2792FEB}" destId="{4DD6A3BF-A94D-4D04-9A08-9797DD613F0A}" srcOrd="0" destOrd="0" presId="urn:microsoft.com/office/officeart/2005/8/layout/hierarchy5"/>
    <dgm:cxn modelId="{705E4765-A834-4EC3-B8F8-519026BE18D6}" type="presParOf" srcId="{3D4155F6-E2D8-45B8-ABF0-20CEF2792FEB}" destId="{82DE76DF-C1B7-433F-A58F-84F7C1D25E12}" srcOrd="1" destOrd="0" presId="urn:microsoft.com/office/officeart/2005/8/layout/hierarchy5"/>
    <dgm:cxn modelId="{F6526D6E-AB71-444F-9F4A-14C6D4A39C14}" type="presParOf" srcId="{82DE76DF-C1B7-433F-A58F-84F7C1D25E12}" destId="{E9326AB1-4505-4D22-891E-A1B55AD50409}" srcOrd="0" destOrd="0" presId="urn:microsoft.com/office/officeart/2005/8/layout/hierarchy5"/>
    <dgm:cxn modelId="{ADE00345-3B77-4CF4-93C2-3187C4EA8794}" type="presParOf" srcId="{E9326AB1-4505-4D22-891E-A1B55AD50409}" destId="{E6983631-9F1D-460C-BCE8-ECB16D02F753}" srcOrd="0" destOrd="0" presId="urn:microsoft.com/office/officeart/2005/8/layout/hierarchy5"/>
    <dgm:cxn modelId="{142B21B6-21FA-4EFC-AC12-FF2960441A06}" type="presParOf" srcId="{82DE76DF-C1B7-433F-A58F-84F7C1D25E12}" destId="{0BFB6AA8-7B40-4204-8560-02502CFF5DBE}" srcOrd="1" destOrd="0" presId="urn:microsoft.com/office/officeart/2005/8/layout/hierarchy5"/>
    <dgm:cxn modelId="{CD4BE1F0-8BE3-4751-9134-49755C941613}" type="presParOf" srcId="{0BFB6AA8-7B40-4204-8560-02502CFF5DBE}" destId="{A3E9D0FF-2A2E-4EF6-8AA5-DCBA39E7B67C}" srcOrd="0" destOrd="0" presId="urn:microsoft.com/office/officeart/2005/8/layout/hierarchy5"/>
    <dgm:cxn modelId="{C1E7017C-239C-40B9-BE43-0D01947F1870}" type="presParOf" srcId="{0BFB6AA8-7B40-4204-8560-02502CFF5DBE}" destId="{0860D082-849C-4AD2-BED5-2F236DF78926}" srcOrd="1" destOrd="0" presId="urn:microsoft.com/office/officeart/2005/8/layout/hierarchy5"/>
    <dgm:cxn modelId="{DEB844AD-0D6F-4F71-8ECE-D865B897F436}" type="presParOf" srcId="{82DE76DF-C1B7-433F-A58F-84F7C1D25E12}" destId="{1CEDCEA0-3199-4188-B947-64C2BAED7BB5}" srcOrd="2" destOrd="0" presId="urn:microsoft.com/office/officeart/2005/8/layout/hierarchy5"/>
    <dgm:cxn modelId="{006F4A44-B260-4F14-BECC-FF0BCDE66A09}" type="presParOf" srcId="{1CEDCEA0-3199-4188-B947-64C2BAED7BB5}" destId="{39204FCD-726F-485A-8F0A-7539DACACFE1}" srcOrd="0" destOrd="0" presId="urn:microsoft.com/office/officeart/2005/8/layout/hierarchy5"/>
    <dgm:cxn modelId="{59E23B45-68D0-436D-BD52-93EDB6B7A747}" type="presParOf" srcId="{82DE76DF-C1B7-433F-A58F-84F7C1D25E12}" destId="{528B61A8-C99A-4ECD-BD76-4A785F8FFAF4}" srcOrd="3" destOrd="0" presId="urn:microsoft.com/office/officeart/2005/8/layout/hierarchy5"/>
    <dgm:cxn modelId="{AFD333B9-EEED-4407-A355-53AADD917036}" type="presParOf" srcId="{528B61A8-C99A-4ECD-BD76-4A785F8FFAF4}" destId="{977ADD2A-1DED-4007-8910-C71086096F2F}" srcOrd="0" destOrd="0" presId="urn:microsoft.com/office/officeart/2005/8/layout/hierarchy5"/>
    <dgm:cxn modelId="{30CEF4FA-A038-4C78-BA86-C408A92B6965}" type="presParOf" srcId="{528B61A8-C99A-4ECD-BD76-4A785F8FFAF4}" destId="{1245193D-FA76-4FAC-8D56-B511FC3915B7}" srcOrd="1" destOrd="0" presId="urn:microsoft.com/office/officeart/2005/8/layout/hierarchy5"/>
    <dgm:cxn modelId="{E259B303-EEDF-4F0B-9260-C7E99633E69D}" type="presParOf" srcId="{54FAC327-766A-434D-B67C-4A23166731EA}" destId="{1C3B2E77-C1BD-43A9-9381-64087B6C5B80}" srcOrd="2" destOrd="0" presId="urn:microsoft.com/office/officeart/2005/8/layout/hierarchy5"/>
    <dgm:cxn modelId="{76BDB255-73EE-4009-B2D9-B7FCBBFC00B0}" type="presParOf" srcId="{1C3B2E77-C1BD-43A9-9381-64087B6C5B80}" destId="{6A17D517-F081-4C3E-A3B7-0176A7C7F133}" srcOrd="0" destOrd="0" presId="urn:microsoft.com/office/officeart/2005/8/layout/hierarchy5"/>
    <dgm:cxn modelId="{2F0FBE80-D734-4533-B7CE-E948884C7752}" type="presParOf" srcId="{54FAC327-766A-434D-B67C-4A23166731EA}" destId="{34AD330A-FA06-4590-8772-0C4BC0E84854}" srcOrd="3" destOrd="0" presId="urn:microsoft.com/office/officeart/2005/8/layout/hierarchy5"/>
    <dgm:cxn modelId="{C223AC7C-963B-4207-A454-FC1BE2C29856}" type="presParOf" srcId="{34AD330A-FA06-4590-8772-0C4BC0E84854}" destId="{3803FBFE-2992-4423-947D-29CC16262E38}" srcOrd="0" destOrd="0" presId="urn:microsoft.com/office/officeart/2005/8/layout/hierarchy5"/>
    <dgm:cxn modelId="{BC03ACE6-AFCC-4F47-A92A-BBD21613B13B}" type="presParOf" srcId="{34AD330A-FA06-4590-8772-0C4BC0E84854}" destId="{C54050B7-F90A-49A7-BCF1-D73137502A27}" srcOrd="1" destOrd="0" presId="urn:microsoft.com/office/officeart/2005/8/layout/hierarchy5"/>
    <dgm:cxn modelId="{8435028D-9B3E-45B3-A6B4-C7EF34007335}" type="presParOf" srcId="{C54050B7-F90A-49A7-BCF1-D73137502A27}" destId="{432E1CC9-669F-4BED-9FE9-2567C4D5AFA0}" srcOrd="0" destOrd="0" presId="urn:microsoft.com/office/officeart/2005/8/layout/hierarchy5"/>
    <dgm:cxn modelId="{99F9743B-4DC1-4F7E-8934-67F04777AFAA}" type="presParOf" srcId="{432E1CC9-669F-4BED-9FE9-2567C4D5AFA0}" destId="{68CFE968-68E7-4188-BDC9-F52113E2101F}" srcOrd="0" destOrd="0" presId="urn:microsoft.com/office/officeart/2005/8/layout/hierarchy5"/>
    <dgm:cxn modelId="{7359B48F-3479-4730-A5B8-D1F2022EC43D}" type="presParOf" srcId="{C54050B7-F90A-49A7-BCF1-D73137502A27}" destId="{9BD28502-CAD0-431B-B321-3919A59143DC}" srcOrd="1" destOrd="0" presId="urn:microsoft.com/office/officeart/2005/8/layout/hierarchy5"/>
    <dgm:cxn modelId="{38C52015-BD5B-49D9-91B3-E607E80B3FCA}" type="presParOf" srcId="{9BD28502-CAD0-431B-B321-3919A59143DC}" destId="{048415A5-73E3-4FAA-BB7F-E44975435378}" srcOrd="0" destOrd="0" presId="urn:microsoft.com/office/officeart/2005/8/layout/hierarchy5"/>
    <dgm:cxn modelId="{37112942-9EFF-4974-A43F-02E3EA32C385}" type="presParOf" srcId="{9BD28502-CAD0-431B-B321-3919A59143DC}" destId="{F26AE334-DCCB-400D-94C1-31A27B2CFCEC}" srcOrd="1" destOrd="0" presId="urn:microsoft.com/office/officeart/2005/8/layout/hierarchy5"/>
    <dgm:cxn modelId="{C3BE09C2-D2BB-42F8-AADF-51E5F3C006F5}" type="presParOf" srcId="{F26AE334-DCCB-400D-94C1-31A27B2CFCEC}" destId="{073B9F2C-E784-41D7-8F6B-25EF1524B7D8}" srcOrd="0" destOrd="0" presId="urn:microsoft.com/office/officeart/2005/8/layout/hierarchy5"/>
    <dgm:cxn modelId="{2E258DBF-D457-407E-83AF-20A0FF6C4A1F}" type="presParOf" srcId="{073B9F2C-E784-41D7-8F6B-25EF1524B7D8}" destId="{BC6A3C7E-92BE-4076-8B99-AD81692B78C2}" srcOrd="0" destOrd="0" presId="urn:microsoft.com/office/officeart/2005/8/layout/hierarchy5"/>
    <dgm:cxn modelId="{CD9A4158-8AE8-40A3-BA98-DE6C14CD611A}" type="presParOf" srcId="{F26AE334-DCCB-400D-94C1-31A27B2CFCEC}" destId="{97E73F39-FF42-4CEB-89E9-9C0F2D4524C0}" srcOrd="1" destOrd="0" presId="urn:microsoft.com/office/officeart/2005/8/layout/hierarchy5"/>
    <dgm:cxn modelId="{9C6E0FCF-7841-4DBD-91ED-171DAB802565}" type="presParOf" srcId="{97E73F39-FF42-4CEB-89E9-9C0F2D4524C0}" destId="{745585DD-6979-4A89-95C0-54B4CB0ED850}" srcOrd="0" destOrd="0" presId="urn:microsoft.com/office/officeart/2005/8/layout/hierarchy5"/>
    <dgm:cxn modelId="{1FAB1D92-D0B2-4263-A4C9-03F3292B7EFF}" type="presParOf" srcId="{97E73F39-FF42-4CEB-89E9-9C0F2D4524C0}" destId="{8B8A3D17-5C71-4336-AB7B-2C8B369FD27B}" srcOrd="1" destOrd="0" presId="urn:microsoft.com/office/officeart/2005/8/layout/hierarchy5"/>
    <dgm:cxn modelId="{70F90121-6400-49C8-9A87-FB9E22EB85C3}" type="presParOf" srcId="{F26AE334-DCCB-400D-94C1-31A27B2CFCEC}" destId="{E1779113-826E-44B4-8F3C-E6DFE5C36C26}" srcOrd="2" destOrd="0" presId="urn:microsoft.com/office/officeart/2005/8/layout/hierarchy5"/>
    <dgm:cxn modelId="{C5DA9EEF-B17A-47CD-A76F-05F0DBD21811}" type="presParOf" srcId="{E1779113-826E-44B4-8F3C-E6DFE5C36C26}" destId="{DD0948A1-03DC-401F-B67C-B659CE368901}" srcOrd="0" destOrd="0" presId="urn:microsoft.com/office/officeart/2005/8/layout/hierarchy5"/>
    <dgm:cxn modelId="{A4C09FDE-A150-4476-A331-A5F474CCE4BD}" type="presParOf" srcId="{F26AE334-DCCB-400D-94C1-31A27B2CFCEC}" destId="{F434CEE4-B0E7-4B76-AF0F-FEE73FBBD171}" srcOrd="3" destOrd="0" presId="urn:microsoft.com/office/officeart/2005/8/layout/hierarchy5"/>
    <dgm:cxn modelId="{D75BF4D1-F519-428E-A05A-22C7A9ED8534}" type="presParOf" srcId="{F434CEE4-B0E7-4B76-AF0F-FEE73FBBD171}" destId="{2A0D3EAC-8D28-4837-A36C-4B046807512C}" srcOrd="0" destOrd="0" presId="urn:microsoft.com/office/officeart/2005/8/layout/hierarchy5"/>
    <dgm:cxn modelId="{CDA48DD4-97CF-495D-AC34-2F3562864659}" type="presParOf" srcId="{F434CEE4-B0E7-4B76-AF0F-FEE73FBBD171}" destId="{5CE3FD69-9BA7-4144-9191-682BCDC9B17F}" srcOrd="1" destOrd="0" presId="urn:microsoft.com/office/officeart/2005/8/layout/hierarchy5"/>
    <dgm:cxn modelId="{8ADE33A3-823C-4A77-82E5-27A5D56ADAEF}" type="presParOf" srcId="{C54050B7-F90A-49A7-BCF1-D73137502A27}" destId="{C1090CE7-11D7-4CC2-BC9F-84B69F3D4A6D}" srcOrd="2" destOrd="0" presId="urn:microsoft.com/office/officeart/2005/8/layout/hierarchy5"/>
    <dgm:cxn modelId="{A600D64F-E4C2-4DD6-B31D-C27DDBD84FED}" type="presParOf" srcId="{C1090CE7-11D7-4CC2-BC9F-84B69F3D4A6D}" destId="{F4738685-AB3F-4588-AC14-904EC2BFFA6D}" srcOrd="0" destOrd="0" presId="urn:microsoft.com/office/officeart/2005/8/layout/hierarchy5"/>
    <dgm:cxn modelId="{FAB158B7-0128-4550-8A26-567F58E59638}" type="presParOf" srcId="{C54050B7-F90A-49A7-BCF1-D73137502A27}" destId="{9C8682C3-6F85-4EEE-A26E-7BA588498A2B}" srcOrd="3" destOrd="0" presId="urn:microsoft.com/office/officeart/2005/8/layout/hierarchy5"/>
    <dgm:cxn modelId="{C1DE18AB-EEC8-49E7-8E57-0A5D997B4EBA}" type="presParOf" srcId="{9C8682C3-6F85-4EEE-A26E-7BA588498A2B}" destId="{989CE469-A05A-42B8-8693-27C9DAE59D50}" srcOrd="0" destOrd="0" presId="urn:microsoft.com/office/officeart/2005/8/layout/hierarchy5"/>
    <dgm:cxn modelId="{A3D637A4-856C-4A88-8B94-F94739281B40}" type="presParOf" srcId="{9C8682C3-6F85-4EEE-A26E-7BA588498A2B}" destId="{C5F3E395-EF47-4EA5-BE6B-3DDC3464CB1C}" srcOrd="1" destOrd="0" presId="urn:microsoft.com/office/officeart/2005/8/layout/hierarchy5"/>
    <dgm:cxn modelId="{B63BDC28-969B-4597-B771-EE1E47ABDEF9}" type="presParOf" srcId="{C5F3E395-EF47-4EA5-BE6B-3DDC3464CB1C}" destId="{824C6787-B44E-465C-A982-FCC761362AE2}" srcOrd="0" destOrd="0" presId="urn:microsoft.com/office/officeart/2005/8/layout/hierarchy5"/>
    <dgm:cxn modelId="{772F3F3E-77E3-4E76-BCB8-D6CBED85DFA8}" type="presParOf" srcId="{824C6787-B44E-465C-A982-FCC761362AE2}" destId="{D4A51C5F-98DA-4F73-BC0A-3B54E8F05445}" srcOrd="0" destOrd="0" presId="urn:microsoft.com/office/officeart/2005/8/layout/hierarchy5"/>
    <dgm:cxn modelId="{E162CD2E-3238-4B37-BB49-A49ED563D912}" type="presParOf" srcId="{C5F3E395-EF47-4EA5-BE6B-3DDC3464CB1C}" destId="{D190EC88-ACAB-4355-B524-83F1F67B618C}" srcOrd="1" destOrd="0" presId="urn:microsoft.com/office/officeart/2005/8/layout/hierarchy5"/>
    <dgm:cxn modelId="{0714EB5A-35F6-4ED5-BCDE-D08B8B4A28F8}" type="presParOf" srcId="{D190EC88-ACAB-4355-B524-83F1F67B618C}" destId="{109999CE-2144-4A1A-A72E-B345FAE1EA0B}" srcOrd="0" destOrd="0" presId="urn:microsoft.com/office/officeart/2005/8/layout/hierarchy5"/>
    <dgm:cxn modelId="{766DDD03-75C1-4161-9CA9-973C723A9F97}" type="presParOf" srcId="{D190EC88-ACAB-4355-B524-83F1F67B618C}" destId="{DFEC8809-1218-469B-956D-E465DA3ECAB8}" srcOrd="1" destOrd="0" presId="urn:microsoft.com/office/officeart/2005/8/layout/hierarchy5"/>
    <dgm:cxn modelId="{94701B4B-8584-41AB-9C14-207259D2CCF4}" type="presParOf" srcId="{C5F3E395-EF47-4EA5-BE6B-3DDC3464CB1C}" destId="{8E6AB371-C8A6-4D6C-9069-7F471D771AF8}" srcOrd="2" destOrd="0" presId="urn:microsoft.com/office/officeart/2005/8/layout/hierarchy5"/>
    <dgm:cxn modelId="{3171E983-6A10-40D5-A716-2D6BD1F3D975}" type="presParOf" srcId="{8E6AB371-C8A6-4D6C-9069-7F471D771AF8}" destId="{0B730268-2E5B-4D89-818E-F4F8D109C7B0}" srcOrd="0" destOrd="0" presId="urn:microsoft.com/office/officeart/2005/8/layout/hierarchy5"/>
    <dgm:cxn modelId="{23524BF8-9463-4506-9C85-14C7151D53F8}" type="presParOf" srcId="{C5F3E395-EF47-4EA5-BE6B-3DDC3464CB1C}" destId="{2E0F63B2-202A-42BE-873F-82BE8A389C28}" srcOrd="3" destOrd="0" presId="urn:microsoft.com/office/officeart/2005/8/layout/hierarchy5"/>
    <dgm:cxn modelId="{67CC3CCC-525F-4EA8-85FF-21D954D9C47E}" type="presParOf" srcId="{2E0F63B2-202A-42BE-873F-82BE8A389C28}" destId="{F9948D9C-DD19-457E-A35A-EC99DFF018DA}" srcOrd="0" destOrd="0" presId="urn:microsoft.com/office/officeart/2005/8/layout/hierarchy5"/>
    <dgm:cxn modelId="{56FF2E7C-503F-4BF1-877B-8482F4C6A423}" type="presParOf" srcId="{2E0F63B2-202A-42BE-873F-82BE8A389C28}" destId="{22BBE72F-DBC1-4204-897B-2BA049A534BD}" srcOrd="1" destOrd="0" presId="urn:microsoft.com/office/officeart/2005/8/layout/hierarchy5"/>
    <dgm:cxn modelId="{E8BD6DF5-F944-4758-BA99-1093A03CC5AF}" type="presParOf" srcId="{EEF08800-6335-4072-B884-E650E2DC27A4}" destId="{4500C2AC-FDC2-4D19-ADEE-C3751443F9E5}" srcOrd="2" destOrd="0" presId="urn:microsoft.com/office/officeart/2005/8/layout/hierarchy5"/>
    <dgm:cxn modelId="{AAAC3EB2-0DAF-4D96-9DE8-5FD617FE5C8B}" type="presParOf" srcId="{4500C2AC-FDC2-4D19-ADEE-C3751443F9E5}" destId="{72F780C3-C814-480C-8CEF-96C86BFF16F1}" srcOrd="0" destOrd="0" presId="urn:microsoft.com/office/officeart/2005/8/layout/hierarchy5"/>
    <dgm:cxn modelId="{F0234333-1E51-48C0-8B55-0D24E8CA4314}" type="presParOf" srcId="{EEF08800-6335-4072-B884-E650E2DC27A4}" destId="{ACA6CF96-0E83-4338-8F40-140DECD0AB8D}" srcOrd="3" destOrd="0" presId="urn:microsoft.com/office/officeart/2005/8/layout/hierarchy5"/>
    <dgm:cxn modelId="{1C5A54E1-ACBC-4A62-B288-CA32F3A07661}" type="presParOf" srcId="{ACA6CF96-0E83-4338-8F40-140DECD0AB8D}" destId="{77AB72C2-9902-40F5-8AA2-8ABB320CE845}" srcOrd="0" destOrd="0" presId="urn:microsoft.com/office/officeart/2005/8/layout/hierarchy5"/>
    <dgm:cxn modelId="{35F53D85-7892-4D0F-B650-A5C9DBD760B4}" type="presParOf" srcId="{ACA6CF96-0E83-4338-8F40-140DECD0AB8D}" destId="{2A2BAF42-8FAA-4915-9D8A-EEB5DA7374CD}" srcOrd="1" destOrd="0" presId="urn:microsoft.com/office/officeart/2005/8/layout/hierarchy5"/>
    <dgm:cxn modelId="{A1378FB2-A1B3-4AFA-B8A4-5DBF1F598CB1}" type="presParOf" srcId="{2A2BAF42-8FAA-4915-9D8A-EEB5DA7374CD}" destId="{B739A6A5-B043-4E6F-989F-B6A725338A59}" srcOrd="0" destOrd="0" presId="urn:microsoft.com/office/officeart/2005/8/layout/hierarchy5"/>
    <dgm:cxn modelId="{DE95AF21-561E-44B2-92AA-8904E6E7A719}" type="presParOf" srcId="{B739A6A5-B043-4E6F-989F-B6A725338A59}" destId="{15532080-4EA4-46D2-BF08-1707B713A124}" srcOrd="0" destOrd="0" presId="urn:microsoft.com/office/officeart/2005/8/layout/hierarchy5"/>
    <dgm:cxn modelId="{94D9FB5E-D1C3-4D0A-A040-62F37BC2D500}" type="presParOf" srcId="{2A2BAF42-8FAA-4915-9D8A-EEB5DA7374CD}" destId="{3AD581A0-DA88-4CCA-AD31-FA4FE133EB3A}" srcOrd="1" destOrd="0" presId="urn:microsoft.com/office/officeart/2005/8/layout/hierarchy5"/>
    <dgm:cxn modelId="{B20C0502-36FB-425E-8161-E0433A5881C1}" type="presParOf" srcId="{3AD581A0-DA88-4CCA-AD31-FA4FE133EB3A}" destId="{758F8C5D-C847-44B4-8BD3-2E3313DCB256}" srcOrd="0" destOrd="0" presId="urn:microsoft.com/office/officeart/2005/8/layout/hierarchy5"/>
    <dgm:cxn modelId="{09F0568A-8F39-441F-B61E-3EE24CEAE424}" type="presParOf" srcId="{3AD581A0-DA88-4CCA-AD31-FA4FE133EB3A}" destId="{17A3E595-2053-4DCA-AB43-673621C5FDF6}" srcOrd="1" destOrd="0" presId="urn:microsoft.com/office/officeart/2005/8/layout/hierarchy5"/>
    <dgm:cxn modelId="{EC4FA783-29E6-41FF-B5D2-65505EC5ED22}" type="presParOf" srcId="{30003A0D-7FB9-4C32-90C6-D8B5300A42CA}" destId="{BFCB1BF4-2B53-4D93-BC51-DC7ACFA5ACF8}" srcOrd="1" destOrd="0" presId="urn:microsoft.com/office/officeart/2005/8/layout/hierarchy5"/>
  </dgm:cxnLst>
  <dgm:bg/>
  <dgm:whole>
    <a:ln w="57150"/>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FAFD96-3601-4F17-BB82-DBBBA6C512D5}" type="doc">
      <dgm:prSet loTypeId="urn:microsoft.com/office/officeart/2005/8/layout/hierarchy5" loCatId="hierarchy" qsTypeId="urn:microsoft.com/office/officeart/2005/8/quickstyle/simple4" qsCatId="simple" csTypeId="urn:microsoft.com/office/officeart/2005/8/colors/accent1_1" csCatId="accent1" phldr="1"/>
      <dgm:spPr/>
      <dgm:t>
        <a:bodyPr/>
        <a:lstStyle/>
        <a:p>
          <a:endParaRPr lang="en-US"/>
        </a:p>
      </dgm:t>
    </dgm:pt>
    <dgm:pt modelId="{6ADE098E-FC33-43E7-AA6A-F21A84D92758}">
      <dgm:prSet/>
      <dgm:spPr/>
      <dgm:t>
        <a:bodyPr/>
        <a:lstStyle/>
        <a:p>
          <a:r>
            <a:rPr lang="en-US" dirty="0"/>
            <a:t>Background</a:t>
          </a:r>
        </a:p>
      </dgm:t>
    </dgm:pt>
    <dgm:pt modelId="{AC72F055-4C1E-44B2-ACD8-6F4B11B18DFB}" type="parTrans" cxnId="{FE910BE9-A4A9-4EE1-ABB1-9C596D4284D4}">
      <dgm:prSet/>
      <dgm:spPr/>
      <dgm:t>
        <a:bodyPr/>
        <a:lstStyle/>
        <a:p>
          <a:endParaRPr lang="en-US"/>
        </a:p>
      </dgm:t>
    </dgm:pt>
    <dgm:pt modelId="{0198B0C6-2EEC-4AEC-A105-626E11D9A313}" type="sibTrans" cxnId="{FE910BE9-A4A9-4EE1-ABB1-9C596D4284D4}">
      <dgm:prSet/>
      <dgm:spPr/>
      <dgm:t>
        <a:bodyPr/>
        <a:lstStyle/>
        <a:p>
          <a:endParaRPr lang="en-US"/>
        </a:p>
      </dgm:t>
    </dgm:pt>
    <dgm:pt modelId="{500445BB-00F6-4D95-9DAA-A0F0FDF09843}">
      <dgm:prSet/>
      <dgm:spPr/>
      <dgm:t>
        <a:bodyPr/>
        <a:lstStyle/>
        <a:p>
          <a:r>
            <a:rPr lang="en-US" dirty="0"/>
            <a:t>Cs</a:t>
          </a:r>
        </a:p>
      </dgm:t>
    </dgm:pt>
    <dgm:pt modelId="{7934F344-2FD4-40D3-9350-FE466F18AC2A}" type="parTrans" cxnId="{8DD7EC71-327F-4C72-981E-C35679BDE5EF}">
      <dgm:prSet/>
      <dgm:spPr/>
      <dgm:t>
        <a:bodyPr/>
        <a:lstStyle/>
        <a:p>
          <a:endParaRPr lang="en-US"/>
        </a:p>
      </dgm:t>
    </dgm:pt>
    <dgm:pt modelId="{89C41654-701E-42BE-9E99-8D6F30CDB34D}" type="sibTrans" cxnId="{8DD7EC71-327F-4C72-981E-C35679BDE5EF}">
      <dgm:prSet/>
      <dgm:spPr/>
      <dgm:t>
        <a:bodyPr/>
        <a:lstStyle/>
        <a:p>
          <a:endParaRPr lang="en-US"/>
        </a:p>
      </dgm:t>
    </dgm:pt>
    <dgm:pt modelId="{04036EE3-E981-4627-B625-0CC916602C6C}">
      <dgm:prSet/>
      <dgm:spPr/>
      <dgm:t>
        <a:bodyPr/>
        <a:lstStyle/>
        <a:p>
          <a:r>
            <a:rPr lang="en-US" dirty="0"/>
            <a:t>Not cs</a:t>
          </a:r>
        </a:p>
      </dgm:t>
    </dgm:pt>
    <dgm:pt modelId="{D6CA6858-CE19-4F96-A12F-881E141428B9}" type="parTrans" cxnId="{6141F8F7-96B5-4B20-B7CE-7DFCBD0A3C04}">
      <dgm:prSet/>
      <dgm:spPr/>
      <dgm:t>
        <a:bodyPr/>
        <a:lstStyle/>
        <a:p>
          <a:endParaRPr lang="en-US"/>
        </a:p>
      </dgm:t>
    </dgm:pt>
    <dgm:pt modelId="{6BEF0BA4-5061-4191-BE28-05C43D9FE894}" type="sibTrans" cxnId="{6141F8F7-96B5-4B20-B7CE-7DFCBD0A3C04}">
      <dgm:prSet/>
      <dgm:spPr/>
      <dgm:t>
        <a:bodyPr/>
        <a:lstStyle/>
        <a:p>
          <a:endParaRPr lang="en-US"/>
        </a:p>
      </dgm:t>
    </dgm:pt>
    <dgm:pt modelId="{0C7D50CF-C227-494F-94B5-ED2150073AE6}">
      <dgm:prSet/>
      <dgm:spPr/>
      <dgm:t>
        <a:bodyPr/>
        <a:lstStyle/>
        <a:p>
          <a:r>
            <a:rPr lang="en-US" dirty="0"/>
            <a:t>Math</a:t>
          </a:r>
        </a:p>
      </dgm:t>
    </dgm:pt>
    <dgm:pt modelId="{8B5D65A1-28DE-4690-9A80-6FD94782D1C4}" type="parTrans" cxnId="{8A3242F4-0AA9-4571-8678-83AB3A8A8596}">
      <dgm:prSet/>
      <dgm:spPr/>
      <dgm:t>
        <a:bodyPr/>
        <a:lstStyle/>
        <a:p>
          <a:endParaRPr lang="en-US"/>
        </a:p>
      </dgm:t>
    </dgm:pt>
    <dgm:pt modelId="{A197924B-6275-4928-988B-BD06C7509D37}" type="sibTrans" cxnId="{8A3242F4-0AA9-4571-8678-83AB3A8A8596}">
      <dgm:prSet/>
      <dgm:spPr/>
      <dgm:t>
        <a:bodyPr/>
        <a:lstStyle/>
        <a:p>
          <a:endParaRPr lang="en-US"/>
        </a:p>
      </dgm:t>
    </dgm:pt>
    <dgm:pt modelId="{2FBC471D-D230-4DD5-A7D5-B0DF8E174868}">
      <dgm:prSet/>
      <dgm:spPr/>
      <dgm:t>
        <a:bodyPr/>
        <a:lstStyle/>
        <a:p>
          <a:r>
            <a:rPr lang="en-US" dirty="0"/>
            <a:t>Other</a:t>
          </a:r>
        </a:p>
      </dgm:t>
    </dgm:pt>
    <dgm:pt modelId="{86F3C981-7F53-4325-924F-92A0FA928ADD}" type="parTrans" cxnId="{5CE21595-285F-4E0F-BEA4-079DB981C501}">
      <dgm:prSet/>
      <dgm:spPr/>
      <dgm:t>
        <a:bodyPr/>
        <a:lstStyle/>
        <a:p>
          <a:endParaRPr lang="en-US"/>
        </a:p>
      </dgm:t>
    </dgm:pt>
    <dgm:pt modelId="{DE812B3C-709B-42C2-AE4C-827F9E2C3DEE}" type="sibTrans" cxnId="{5CE21595-285F-4E0F-BEA4-079DB981C501}">
      <dgm:prSet/>
      <dgm:spPr/>
      <dgm:t>
        <a:bodyPr/>
        <a:lstStyle/>
        <a:p>
          <a:endParaRPr lang="en-US"/>
        </a:p>
      </dgm:t>
    </dgm:pt>
    <dgm:pt modelId="{5BB2AF6E-42D1-450B-82D0-4DBCF7D591B3}">
      <dgm:prSet/>
      <dgm:spPr>
        <a:solidFill>
          <a:srgbClr val="FF0000"/>
        </a:solidFill>
      </dgm:spPr>
      <dgm:t>
        <a:bodyPr/>
        <a:lstStyle/>
        <a:p>
          <a:r>
            <a:rPr lang="en-US" dirty="0"/>
            <a:t>fail</a:t>
          </a:r>
        </a:p>
      </dgm:t>
    </dgm:pt>
    <dgm:pt modelId="{CCF70746-D75A-4F6D-8A90-991A333FF7A9}" type="parTrans" cxnId="{01765D1C-48D2-4A8E-8B7E-436239AE2F23}">
      <dgm:prSet/>
      <dgm:spPr/>
      <dgm:t>
        <a:bodyPr/>
        <a:lstStyle/>
        <a:p>
          <a:endParaRPr lang="en-US"/>
        </a:p>
      </dgm:t>
    </dgm:pt>
    <dgm:pt modelId="{E7B7AEB1-7545-494D-8F76-890D4D56BBA7}" type="sibTrans" cxnId="{01765D1C-48D2-4A8E-8B7E-436239AE2F23}">
      <dgm:prSet/>
      <dgm:spPr/>
      <dgm:t>
        <a:bodyPr/>
        <a:lstStyle/>
        <a:p>
          <a:endParaRPr lang="en-US"/>
        </a:p>
      </dgm:t>
    </dgm:pt>
    <dgm:pt modelId="{418519C5-4549-499A-8850-ED207C9DAB1E}">
      <dgm:prSet/>
      <dgm:spPr>
        <a:solidFill>
          <a:srgbClr val="92D050"/>
        </a:solidFill>
      </dgm:spPr>
      <dgm:t>
        <a:bodyPr/>
        <a:lstStyle/>
        <a:p>
          <a:r>
            <a:rPr lang="en-US" dirty="0"/>
            <a:t>pass</a:t>
          </a:r>
        </a:p>
      </dgm:t>
    </dgm:pt>
    <dgm:pt modelId="{BE464CD6-EDC5-4F7F-A230-9E300DB75270}" type="parTrans" cxnId="{FE7602ED-9FAC-4C5F-B43D-586FBCA46EF1}">
      <dgm:prSet/>
      <dgm:spPr/>
      <dgm:t>
        <a:bodyPr/>
        <a:lstStyle/>
        <a:p>
          <a:endParaRPr lang="en-US"/>
        </a:p>
      </dgm:t>
    </dgm:pt>
    <dgm:pt modelId="{B0CB1C78-DE2B-4B8F-84E9-16962B8E0604}" type="sibTrans" cxnId="{FE7602ED-9FAC-4C5F-B43D-586FBCA46EF1}">
      <dgm:prSet/>
      <dgm:spPr/>
      <dgm:t>
        <a:bodyPr/>
        <a:lstStyle/>
        <a:p>
          <a:endParaRPr lang="en-US"/>
        </a:p>
      </dgm:t>
    </dgm:pt>
    <dgm:pt modelId="{4B6FFC63-6B44-4956-B01E-C0F58F9FE260}">
      <dgm:prSet/>
      <dgm:spPr/>
      <dgm:t>
        <a:bodyPr/>
        <a:lstStyle/>
        <a:p>
          <a:r>
            <a:rPr lang="en-US" dirty="0"/>
            <a:t>Working?</a:t>
          </a:r>
        </a:p>
      </dgm:t>
    </dgm:pt>
    <dgm:pt modelId="{BD70BD82-048C-4ED1-858B-D221E00F99E6}" type="parTrans" cxnId="{0D04F56A-690A-4032-8974-A3F77F8C598B}">
      <dgm:prSet/>
      <dgm:spPr/>
      <dgm:t>
        <a:bodyPr/>
        <a:lstStyle/>
        <a:p>
          <a:endParaRPr lang="en-US"/>
        </a:p>
      </dgm:t>
    </dgm:pt>
    <dgm:pt modelId="{F8985AA0-38DA-41EE-B6BC-8697DE81B5BB}" type="sibTrans" cxnId="{0D04F56A-690A-4032-8974-A3F77F8C598B}">
      <dgm:prSet/>
      <dgm:spPr/>
      <dgm:t>
        <a:bodyPr/>
        <a:lstStyle/>
        <a:p>
          <a:endParaRPr lang="en-US"/>
        </a:p>
      </dgm:t>
    </dgm:pt>
    <dgm:pt modelId="{A1C0B792-BDBD-4179-8EA2-680CE8B1439A}">
      <dgm:prSet/>
      <dgm:spPr/>
      <dgm:t>
        <a:bodyPr/>
        <a:lstStyle/>
        <a:p>
          <a:r>
            <a:rPr lang="en-US" dirty="0"/>
            <a:t>N</a:t>
          </a:r>
        </a:p>
      </dgm:t>
    </dgm:pt>
    <dgm:pt modelId="{5D0BA36E-F67D-44FF-ABBF-AC99CDCFD5E9}" type="parTrans" cxnId="{55D9E481-EDC7-46C4-9401-C51BB7FBF669}">
      <dgm:prSet/>
      <dgm:spPr/>
      <dgm:t>
        <a:bodyPr/>
        <a:lstStyle/>
        <a:p>
          <a:endParaRPr lang="en-US"/>
        </a:p>
      </dgm:t>
    </dgm:pt>
    <dgm:pt modelId="{91B9225C-10AE-4974-9F5F-BF5E58836C59}" type="sibTrans" cxnId="{55D9E481-EDC7-46C4-9401-C51BB7FBF669}">
      <dgm:prSet/>
      <dgm:spPr/>
      <dgm:t>
        <a:bodyPr/>
        <a:lstStyle/>
        <a:p>
          <a:endParaRPr lang="en-US"/>
        </a:p>
      </dgm:t>
    </dgm:pt>
    <dgm:pt modelId="{799305FB-5475-4FD6-A72E-A36A33F15717}">
      <dgm:prSet/>
      <dgm:spPr/>
      <dgm:t>
        <a:bodyPr/>
        <a:lstStyle/>
        <a:p>
          <a:r>
            <a:rPr lang="en-US" dirty="0"/>
            <a:t>W</a:t>
          </a:r>
        </a:p>
      </dgm:t>
    </dgm:pt>
    <dgm:pt modelId="{4805300D-9DAA-44C3-B3A5-573172FE099C}" type="parTrans" cxnId="{7BD128E9-32BA-48FE-9A59-F095B6236F53}">
      <dgm:prSet/>
      <dgm:spPr/>
      <dgm:t>
        <a:bodyPr/>
        <a:lstStyle/>
        <a:p>
          <a:endParaRPr lang="en-US"/>
        </a:p>
      </dgm:t>
    </dgm:pt>
    <dgm:pt modelId="{A050F7A9-7B0D-4A96-87DC-910AF3CCBB7B}" type="sibTrans" cxnId="{7BD128E9-32BA-48FE-9A59-F095B6236F53}">
      <dgm:prSet/>
      <dgm:spPr/>
      <dgm:t>
        <a:bodyPr/>
        <a:lstStyle/>
        <a:p>
          <a:endParaRPr lang="en-US"/>
        </a:p>
      </dgm:t>
    </dgm:pt>
    <dgm:pt modelId="{B1554A85-49F9-4B00-B604-14FC61DD17BC}">
      <dgm:prSet/>
      <dgm:spPr/>
      <dgm:t>
        <a:bodyPr/>
        <a:lstStyle/>
        <a:p>
          <a:r>
            <a:rPr lang="en-US" dirty="0"/>
            <a:t>Online y</a:t>
          </a:r>
        </a:p>
      </dgm:t>
    </dgm:pt>
    <dgm:pt modelId="{52C43D83-00D4-4767-975A-1472597ADD32}" type="parTrans" cxnId="{3F3FD404-9194-4C06-914E-9E2F94B3C9AB}">
      <dgm:prSet/>
      <dgm:spPr/>
      <dgm:t>
        <a:bodyPr/>
        <a:lstStyle/>
        <a:p>
          <a:endParaRPr lang="en-US"/>
        </a:p>
      </dgm:t>
    </dgm:pt>
    <dgm:pt modelId="{4CE1C092-45E9-4054-A5AD-31B7B6A04DF4}" type="sibTrans" cxnId="{3F3FD404-9194-4C06-914E-9E2F94B3C9AB}">
      <dgm:prSet/>
      <dgm:spPr/>
      <dgm:t>
        <a:bodyPr/>
        <a:lstStyle/>
        <a:p>
          <a:endParaRPr lang="en-US"/>
        </a:p>
      </dgm:t>
    </dgm:pt>
    <dgm:pt modelId="{1683E09F-7662-47C6-8206-C0F7841F36DC}">
      <dgm:prSet/>
      <dgm:spPr/>
      <dgm:t>
        <a:bodyPr/>
        <a:lstStyle/>
        <a:p>
          <a:r>
            <a:rPr lang="en-US" dirty="0"/>
            <a:t>Online N</a:t>
          </a:r>
        </a:p>
      </dgm:t>
    </dgm:pt>
    <dgm:pt modelId="{0F086395-DCB0-4966-B05B-4D719BE11A18}" type="parTrans" cxnId="{893ED45C-7316-4E3B-AF28-601B522AF3AB}">
      <dgm:prSet/>
      <dgm:spPr/>
      <dgm:t>
        <a:bodyPr/>
        <a:lstStyle/>
        <a:p>
          <a:endParaRPr lang="en-US"/>
        </a:p>
      </dgm:t>
    </dgm:pt>
    <dgm:pt modelId="{B87E521E-2F84-43F2-B60C-9E5A95A227B5}" type="sibTrans" cxnId="{893ED45C-7316-4E3B-AF28-601B522AF3AB}">
      <dgm:prSet/>
      <dgm:spPr/>
      <dgm:t>
        <a:bodyPr/>
        <a:lstStyle/>
        <a:p>
          <a:endParaRPr lang="en-US"/>
        </a:p>
      </dgm:t>
    </dgm:pt>
    <dgm:pt modelId="{4683167E-4606-4B3D-9480-2014F662EBFA}">
      <dgm:prSet/>
      <dgm:spPr/>
      <dgm:t>
        <a:bodyPr/>
        <a:lstStyle/>
        <a:p>
          <a:r>
            <a:rPr lang="en-US"/>
            <a:t>Online y</a:t>
          </a:r>
          <a:endParaRPr lang="en-US" dirty="0"/>
        </a:p>
      </dgm:t>
    </dgm:pt>
    <dgm:pt modelId="{0C5CDE32-7029-4888-BB46-9A1EDFED2B8D}" type="parTrans" cxnId="{74201F10-849E-4F3D-8A1F-9A39CCB760A0}">
      <dgm:prSet/>
      <dgm:spPr/>
      <dgm:t>
        <a:bodyPr/>
        <a:lstStyle/>
        <a:p>
          <a:endParaRPr lang="en-US"/>
        </a:p>
      </dgm:t>
    </dgm:pt>
    <dgm:pt modelId="{C84F23DE-F53B-4BB0-98EB-965298B749EB}" type="sibTrans" cxnId="{74201F10-849E-4F3D-8A1F-9A39CCB760A0}">
      <dgm:prSet/>
      <dgm:spPr/>
      <dgm:t>
        <a:bodyPr/>
        <a:lstStyle/>
        <a:p>
          <a:endParaRPr lang="en-US"/>
        </a:p>
      </dgm:t>
    </dgm:pt>
    <dgm:pt modelId="{4553CB1D-B91E-4E98-9965-F8CDCF766ECB}">
      <dgm:prSet/>
      <dgm:spPr/>
      <dgm:t>
        <a:bodyPr/>
        <a:lstStyle/>
        <a:p>
          <a:r>
            <a:rPr lang="en-US" dirty="0"/>
            <a:t>Online N</a:t>
          </a:r>
        </a:p>
      </dgm:t>
    </dgm:pt>
    <dgm:pt modelId="{0BFA4EF0-FADD-4760-B92A-4B0580A239B8}" type="parTrans" cxnId="{580E104E-ACDC-4372-90F3-0F8F52B6DCC2}">
      <dgm:prSet/>
      <dgm:spPr/>
      <dgm:t>
        <a:bodyPr/>
        <a:lstStyle/>
        <a:p>
          <a:endParaRPr lang="en-US"/>
        </a:p>
      </dgm:t>
    </dgm:pt>
    <dgm:pt modelId="{E978EB18-2796-4AC7-AD39-917BC74546EA}" type="sibTrans" cxnId="{580E104E-ACDC-4372-90F3-0F8F52B6DCC2}">
      <dgm:prSet/>
      <dgm:spPr/>
      <dgm:t>
        <a:bodyPr/>
        <a:lstStyle/>
        <a:p>
          <a:endParaRPr lang="en-US"/>
        </a:p>
      </dgm:t>
    </dgm:pt>
    <dgm:pt modelId="{30003A0D-7FB9-4C32-90C6-D8B5300A42CA}" type="pres">
      <dgm:prSet presAssocID="{9EFAFD96-3601-4F17-BB82-DBBBA6C512D5}" presName="mainComposite" presStyleCnt="0">
        <dgm:presLayoutVars>
          <dgm:chPref val="1"/>
          <dgm:dir/>
          <dgm:animOne val="branch"/>
          <dgm:animLvl val="lvl"/>
          <dgm:resizeHandles val="exact"/>
        </dgm:presLayoutVars>
      </dgm:prSet>
      <dgm:spPr/>
    </dgm:pt>
    <dgm:pt modelId="{543207A2-7A14-4477-A277-A697B2B541CB}" type="pres">
      <dgm:prSet presAssocID="{9EFAFD96-3601-4F17-BB82-DBBBA6C512D5}" presName="hierFlow" presStyleCnt="0"/>
      <dgm:spPr/>
    </dgm:pt>
    <dgm:pt modelId="{BE0440DF-B75D-40CB-BC2F-C0030A8DD5B0}" type="pres">
      <dgm:prSet presAssocID="{9EFAFD96-3601-4F17-BB82-DBBBA6C512D5}" presName="hierChild1" presStyleCnt="0">
        <dgm:presLayoutVars>
          <dgm:chPref val="1"/>
          <dgm:animOne val="branch"/>
          <dgm:animLvl val="lvl"/>
        </dgm:presLayoutVars>
      </dgm:prSet>
      <dgm:spPr/>
    </dgm:pt>
    <dgm:pt modelId="{41CBD424-1464-4EAD-AF63-35EDD1CA7331}" type="pres">
      <dgm:prSet presAssocID="{6ADE098E-FC33-43E7-AA6A-F21A84D92758}" presName="Name17" presStyleCnt="0"/>
      <dgm:spPr/>
    </dgm:pt>
    <dgm:pt modelId="{AE2DDB26-DCCF-44A6-B34E-71D7523AAB18}" type="pres">
      <dgm:prSet presAssocID="{6ADE098E-FC33-43E7-AA6A-F21A84D92758}" presName="level1Shape" presStyleLbl="node0" presStyleIdx="0" presStyleCnt="1">
        <dgm:presLayoutVars>
          <dgm:chPref val="3"/>
        </dgm:presLayoutVars>
      </dgm:prSet>
      <dgm:spPr/>
    </dgm:pt>
    <dgm:pt modelId="{9FBFF8D4-4D83-47C0-8BE6-B8A2DC979493}" type="pres">
      <dgm:prSet presAssocID="{6ADE098E-FC33-43E7-AA6A-F21A84D92758}" presName="hierChild2" presStyleCnt="0"/>
      <dgm:spPr/>
    </dgm:pt>
    <dgm:pt modelId="{BFA54821-B0E1-441D-962E-8F38528A69E6}" type="pres">
      <dgm:prSet presAssocID="{7934F344-2FD4-40D3-9350-FE466F18AC2A}" presName="Name25" presStyleLbl="parChTrans1D2" presStyleIdx="0" presStyleCnt="2"/>
      <dgm:spPr/>
    </dgm:pt>
    <dgm:pt modelId="{1E481855-4F8A-4E31-B139-FE90CD45F4FD}" type="pres">
      <dgm:prSet presAssocID="{7934F344-2FD4-40D3-9350-FE466F18AC2A}" presName="connTx" presStyleLbl="parChTrans1D2" presStyleIdx="0" presStyleCnt="2"/>
      <dgm:spPr/>
    </dgm:pt>
    <dgm:pt modelId="{61387F9E-1364-44A2-9DE2-26CDF4CED775}" type="pres">
      <dgm:prSet presAssocID="{500445BB-00F6-4D95-9DAA-A0F0FDF09843}" presName="Name30" presStyleCnt="0"/>
      <dgm:spPr/>
    </dgm:pt>
    <dgm:pt modelId="{A3CDB329-8D2F-4ABC-B2B6-70B57F912E9B}" type="pres">
      <dgm:prSet presAssocID="{500445BB-00F6-4D95-9DAA-A0F0FDF09843}" presName="level2Shape" presStyleLbl="node2" presStyleIdx="0" presStyleCnt="2"/>
      <dgm:spPr/>
    </dgm:pt>
    <dgm:pt modelId="{40E9601C-9B56-4746-9A9D-C46910551919}" type="pres">
      <dgm:prSet presAssocID="{500445BB-00F6-4D95-9DAA-A0F0FDF09843}" presName="hierChild3" presStyleCnt="0"/>
      <dgm:spPr/>
    </dgm:pt>
    <dgm:pt modelId="{0511A9E4-B348-437B-AB44-F1261AD40A5C}" type="pres">
      <dgm:prSet presAssocID="{BE464CD6-EDC5-4F7F-A230-9E300DB75270}" presName="Name25" presStyleLbl="parChTrans1D3" presStyleIdx="0" presStyleCnt="3"/>
      <dgm:spPr/>
    </dgm:pt>
    <dgm:pt modelId="{F15D5A22-BC06-4309-92E4-602E6EB5A9FB}" type="pres">
      <dgm:prSet presAssocID="{BE464CD6-EDC5-4F7F-A230-9E300DB75270}" presName="connTx" presStyleLbl="parChTrans1D3" presStyleIdx="0" presStyleCnt="3"/>
      <dgm:spPr/>
    </dgm:pt>
    <dgm:pt modelId="{C8980C7A-2F07-42A8-B3A1-2DC5E5B0E2B3}" type="pres">
      <dgm:prSet presAssocID="{418519C5-4549-499A-8850-ED207C9DAB1E}" presName="Name30" presStyleCnt="0"/>
      <dgm:spPr/>
    </dgm:pt>
    <dgm:pt modelId="{2544B39F-9110-48FA-80B4-3DFA841097D9}" type="pres">
      <dgm:prSet presAssocID="{418519C5-4549-499A-8850-ED207C9DAB1E}" presName="level2Shape" presStyleLbl="node3" presStyleIdx="0" presStyleCnt="3"/>
      <dgm:spPr/>
    </dgm:pt>
    <dgm:pt modelId="{CA113112-6C8E-4BAD-901A-DAB634EECE70}" type="pres">
      <dgm:prSet presAssocID="{418519C5-4549-499A-8850-ED207C9DAB1E}" presName="hierChild3" presStyleCnt="0"/>
      <dgm:spPr/>
    </dgm:pt>
    <dgm:pt modelId="{9B7C72CE-0D81-46C1-B01B-00408BD2C810}" type="pres">
      <dgm:prSet presAssocID="{D6CA6858-CE19-4F96-A12F-881E141428B9}" presName="Name25" presStyleLbl="parChTrans1D2" presStyleIdx="1" presStyleCnt="2"/>
      <dgm:spPr/>
    </dgm:pt>
    <dgm:pt modelId="{5BD000B0-2E88-4006-9B53-FDF04FDA0EDD}" type="pres">
      <dgm:prSet presAssocID="{D6CA6858-CE19-4F96-A12F-881E141428B9}" presName="connTx" presStyleLbl="parChTrans1D2" presStyleIdx="1" presStyleCnt="2"/>
      <dgm:spPr/>
    </dgm:pt>
    <dgm:pt modelId="{47EE7053-A813-4791-B152-CDF638ECD3CC}" type="pres">
      <dgm:prSet presAssocID="{04036EE3-E981-4627-B625-0CC916602C6C}" presName="Name30" presStyleCnt="0"/>
      <dgm:spPr/>
    </dgm:pt>
    <dgm:pt modelId="{16B53BFD-35DB-4756-822F-46B34C70FDBF}" type="pres">
      <dgm:prSet presAssocID="{04036EE3-E981-4627-B625-0CC916602C6C}" presName="level2Shape" presStyleLbl="node2" presStyleIdx="1" presStyleCnt="2"/>
      <dgm:spPr/>
    </dgm:pt>
    <dgm:pt modelId="{EEF08800-6335-4072-B884-E650E2DC27A4}" type="pres">
      <dgm:prSet presAssocID="{04036EE3-E981-4627-B625-0CC916602C6C}" presName="hierChild3" presStyleCnt="0"/>
      <dgm:spPr/>
    </dgm:pt>
    <dgm:pt modelId="{2E51B7F5-1298-45B6-BF70-07603F7F6AD4}" type="pres">
      <dgm:prSet presAssocID="{8B5D65A1-28DE-4690-9A80-6FD94782D1C4}" presName="Name25" presStyleLbl="parChTrans1D3" presStyleIdx="1" presStyleCnt="3"/>
      <dgm:spPr/>
    </dgm:pt>
    <dgm:pt modelId="{1511DC09-8053-428D-BB5F-5D5899D296BF}" type="pres">
      <dgm:prSet presAssocID="{8B5D65A1-28DE-4690-9A80-6FD94782D1C4}" presName="connTx" presStyleLbl="parChTrans1D3" presStyleIdx="1" presStyleCnt="3"/>
      <dgm:spPr/>
    </dgm:pt>
    <dgm:pt modelId="{BEE0CE84-CB8D-47EB-B708-0030564FFABB}" type="pres">
      <dgm:prSet presAssocID="{0C7D50CF-C227-494F-94B5-ED2150073AE6}" presName="Name30" presStyleCnt="0"/>
      <dgm:spPr/>
    </dgm:pt>
    <dgm:pt modelId="{CB959BAC-33A2-428E-82EB-DA533563FB30}" type="pres">
      <dgm:prSet presAssocID="{0C7D50CF-C227-494F-94B5-ED2150073AE6}" presName="level2Shape" presStyleLbl="node3" presStyleIdx="1" presStyleCnt="3"/>
      <dgm:spPr/>
    </dgm:pt>
    <dgm:pt modelId="{4163E3B1-EF5B-4B4F-BEE4-455AD6B8B853}" type="pres">
      <dgm:prSet presAssocID="{0C7D50CF-C227-494F-94B5-ED2150073AE6}" presName="hierChild3" presStyleCnt="0"/>
      <dgm:spPr/>
    </dgm:pt>
    <dgm:pt modelId="{A34EDF56-63C3-476D-A176-6B75A74E34AF}" type="pres">
      <dgm:prSet presAssocID="{BD70BD82-048C-4ED1-858B-D221E00F99E6}" presName="Name25" presStyleLbl="parChTrans1D4" presStyleIdx="0" presStyleCnt="8"/>
      <dgm:spPr/>
    </dgm:pt>
    <dgm:pt modelId="{20A102F0-D550-4C1D-BDFF-EEE78E75D9F0}" type="pres">
      <dgm:prSet presAssocID="{BD70BD82-048C-4ED1-858B-D221E00F99E6}" presName="connTx" presStyleLbl="parChTrans1D4" presStyleIdx="0" presStyleCnt="8"/>
      <dgm:spPr/>
    </dgm:pt>
    <dgm:pt modelId="{6A6D19C3-B670-473D-88CF-14D6688B62F0}" type="pres">
      <dgm:prSet presAssocID="{4B6FFC63-6B44-4956-B01E-C0F58F9FE260}" presName="Name30" presStyleCnt="0"/>
      <dgm:spPr/>
    </dgm:pt>
    <dgm:pt modelId="{121815A0-368E-4FE9-8625-7E53E0D00EFE}" type="pres">
      <dgm:prSet presAssocID="{4B6FFC63-6B44-4956-B01E-C0F58F9FE260}" presName="level2Shape" presStyleLbl="node4" presStyleIdx="0" presStyleCnt="8"/>
      <dgm:spPr/>
    </dgm:pt>
    <dgm:pt modelId="{54FAC327-766A-434D-B67C-4A23166731EA}" type="pres">
      <dgm:prSet presAssocID="{4B6FFC63-6B44-4956-B01E-C0F58F9FE260}" presName="hierChild3" presStyleCnt="0"/>
      <dgm:spPr/>
    </dgm:pt>
    <dgm:pt modelId="{F7AB8D70-0E17-42A4-AA15-C8923818AF89}" type="pres">
      <dgm:prSet presAssocID="{5D0BA36E-F67D-44FF-ABBF-AC99CDCFD5E9}" presName="Name25" presStyleLbl="parChTrans1D4" presStyleIdx="1" presStyleCnt="8"/>
      <dgm:spPr/>
    </dgm:pt>
    <dgm:pt modelId="{554B2559-9450-4C4E-80C7-0BB1DFEFFEED}" type="pres">
      <dgm:prSet presAssocID="{5D0BA36E-F67D-44FF-ABBF-AC99CDCFD5E9}" presName="connTx" presStyleLbl="parChTrans1D4" presStyleIdx="1" presStyleCnt="8"/>
      <dgm:spPr/>
    </dgm:pt>
    <dgm:pt modelId="{C14DB136-6D7B-4858-B829-F0514ECC899F}" type="pres">
      <dgm:prSet presAssocID="{A1C0B792-BDBD-4179-8EA2-680CE8B1439A}" presName="Name30" presStyleCnt="0"/>
      <dgm:spPr/>
    </dgm:pt>
    <dgm:pt modelId="{82F797B9-789F-4CC7-BD8E-2032F3500F90}" type="pres">
      <dgm:prSet presAssocID="{A1C0B792-BDBD-4179-8EA2-680CE8B1439A}" presName="level2Shape" presStyleLbl="node4" presStyleIdx="1" presStyleCnt="8"/>
      <dgm:spPr/>
    </dgm:pt>
    <dgm:pt modelId="{6BA8D8D4-EF07-4829-BB46-1164CB2AEC1E}" type="pres">
      <dgm:prSet presAssocID="{A1C0B792-BDBD-4179-8EA2-680CE8B1439A}" presName="hierChild3" presStyleCnt="0"/>
      <dgm:spPr/>
    </dgm:pt>
    <dgm:pt modelId="{5D019D57-9BE9-493C-98D2-C04F919A2179}" type="pres">
      <dgm:prSet presAssocID="{52C43D83-00D4-4767-975A-1472597ADD32}" presName="Name25" presStyleLbl="parChTrans1D4" presStyleIdx="2" presStyleCnt="8"/>
      <dgm:spPr/>
    </dgm:pt>
    <dgm:pt modelId="{613F0304-29B2-4C12-AA0C-201164B49342}" type="pres">
      <dgm:prSet presAssocID="{52C43D83-00D4-4767-975A-1472597ADD32}" presName="connTx" presStyleLbl="parChTrans1D4" presStyleIdx="2" presStyleCnt="8"/>
      <dgm:spPr/>
    </dgm:pt>
    <dgm:pt modelId="{81789A5C-A3FC-4982-ACF7-06AF472E6CC1}" type="pres">
      <dgm:prSet presAssocID="{B1554A85-49F9-4B00-B604-14FC61DD17BC}" presName="Name30" presStyleCnt="0"/>
      <dgm:spPr/>
    </dgm:pt>
    <dgm:pt modelId="{6F24DA5D-1D04-4BB3-9C70-EB9F22223319}" type="pres">
      <dgm:prSet presAssocID="{B1554A85-49F9-4B00-B604-14FC61DD17BC}" presName="level2Shape" presStyleLbl="node4" presStyleIdx="2" presStyleCnt="8"/>
      <dgm:spPr/>
    </dgm:pt>
    <dgm:pt modelId="{78957B27-81D9-47B2-BAFE-61F4D564B2F9}" type="pres">
      <dgm:prSet presAssocID="{B1554A85-49F9-4B00-B604-14FC61DD17BC}" presName="hierChild3" presStyleCnt="0"/>
      <dgm:spPr/>
    </dgm:pt>
    <dgm:pt modelId="{AAE496B9-DA29-4F40-8C30-D527744962D5}" type="pres">
      <dgm:prSet presAssocID="{0F086395-DCB0-4966-B05B-4D719BE11A18}" presName="Name25" presStyleLbl="parChTrans1D4" presStyleIdx="3" presStyleCnt="8"/>
      <dgm:spPr/>
    </dgm:pt>
    <dgm:pt modelId="{BC970349-E5C2-4CFA-BD11-4E805B98B5E5}" type="pres">
      <dgm:prSet presAssocID="{0F086395-DCB0-4966-B05B-4D719BE11A18}" presName="connTx" presStyleLbl="parChTrans1D4" presStyleIdx="3" presStyleCnt="8"/>
      <dgm:spPr/>
    </dgm:pt>
    <dgm:pt modelId="{3D4155F6-E2D8-45B8-ABF0-20CEF2792FEB}" type="pres">
      <dgm:prSet presAssocID="{1683E09F-7662-47C6-8206-C0F7841F36DC}" presName="Name30" presStyleCnt="0"/>
      <dgm:spPr/>
    </dgm:pt>
    <dgm:pt modelId="{4DD6A3BF-A94D-4D04-9A08-9797DD613F0A}" type="pres">
      <dgm:prSet presAssocID="{1683E09F-7662-47C6-8206-C0F7841F36DC}" presName="level2Shape" presStyleLbl="node4" presStyleIdx="3" presStyleCnt="8"/>
      <dgm:spPr/>
    </dgm:pt>
    <dgm:pt modelId="{82DE76DF-C1B7-433F-A58F-84F7C1D25E12}" type="pres">
      <dgm:prSet presAssocID="{1683E09F-7662-47C6-8206-C0F7841F36DC}" presName="hierChild3" presStyleCnt="0"/>
      <dgm:spPr/>
    </dgm:pt>
    <dgm:pt modelId="{1C3B2E77-C1BD-43A9-9381-64087B6C5B80}" type="pres">
      <dgm:prSet presAssocID="{4805300D-9DAA-44C3-B3A5-573172FE099C}" presName="Name25" presStyleLbl="parChTrans1D4" presStyleIdx="4" presStyleCnt="8"/>
      <dgm:spPr/>
    </dgm:pt>
    <dgm:pt modelId="{6A17D517-F081-4C3E-A3B7-0176A7C7F133}" type="pres">
      <dgm:prSet presAssocID="{4805300D-9DAA-44C3-B3A5-573172FE099C}" presName="connTx" presStyleLbl="parChTrans1D4" presStyleIdx="4" presStyleCnt="8"/>
      <dgm:spPr/>
    </dgm:pt>
    <dgm:pt modelId="{34AD330A-FA06-4590-8772-0C4BC0E84854}" type="pres">
      <dgm:prSet presAssocID="{799305FB-5475-4FD6-A72E-A36A33F15717}" presName="Name30" presStyleCnt="0"/>
      <dgm:spPr/>
    </dgm:pt>
    <dgm:pt modelId="{3803FBFE-2992-4423-947D-29CC16262E38}" type="pres">
      <dgm:prSet presAssocID="{799305FB-5475-4FD6-A72E-A36A33F15717}" presName="level2Shape" presStyleLbl="node4" presStyleIdx="4" presStyleCnt="8"/>
      <dgm:spPr/>
    </dgm:pt>
    <dgm:pt modelId="{C54050B7-F90A-49A7-BCF1-D73137502A27}" type="pres">
      <dgm:prSet presAssocID="{799305FB-5475-4FD6-A72E-A36A33F15717}" presName="hierChild3" presStyleCnt="0"/>
      <dgm:spPr/>
    </dgm:pt>
    <dgm:pt modelId="{432E1CC9-669F-4BED-9FE9-2567C4D5AFA0}" type="pres">
      <dgm:prSet presAssocID="{0C5CDE32-7029-4888-BB46-9A1EDFED2B8D}" presName="Name25" presStyleLbl="parChTrans1D4" presStyleIdx="5" presStyleCnt="8"/>
      <dgm:spPr/>
    </dgm:pt>
    <dgm:pt modelId="{68CFE968-68E7-4188-BDC9-F52113E2101F}" type="pres">
      <dgm:prSet presAssocID="{0C5CDE32-7029-4888-BB46-9A1EDFED2B8D}" presName="connTx" presStyleLbl="parChTrans1D4" presStyleIdx="5" presStyleCnt="8"/>
      <dgm:spPr/>
    </dgm:pt>
    <dgm:pt modelId="{9BD28502-CAD0-431B-B321-3919A59143DC}" type="pres">
      <dgm:prSet presAssocID="{4683167E-4606-4B3D-9480-2014F662EBFA}" presName="Name30" presStyleCnt="0"/>
      <dgm:spPr/>
    </dgm:pt>
    <dgm:pt modelId="{048415A5-73E3-4FAA-BB7F-E44975435378}" type="pres">
      <dgm:prSet presAssocID="{4683167E-4606-4B3D-9480-2014F662EBFA}" presName="level2Shape" presStyleLbl="node4" presStyleIdx="5" presStyleCnt="8"/>
      <dgm:spPr/>
    </dgm:pt>
    <dgm:pt modelId="{F26AE334-DCCB-400D-94C1-31A27B2CFCEC}" type="pres">
      <dgm:prSet presAssocID="{4683167E-4606-4B3D-9480-2014F662EBFA}" presName="hierChild3" presStyleCnt="0"/>
      <dgm:spPr/>
    </dgm:pt>
    <dgm:pt modelId="{C1090CE7-11D7-4CC2-BC9F-84B69F3D4A6D}" type="pres">
      <dgm:prSet presAssocID="{0BFA4EF0-FADD-4760-B92A-4B0580A239B8}" presName="Name25" presStyleLbl="parChTrans1D4" presStyleIdx="6" presStyleCnt="8"/>
      <dgm:spPr/>
    </dgm:pt>
    <dgm:pt modelId="{F4738685-AB3F-4588-AC14-904EC2BFFA6D}" type="pres">
      <dgm:prSet presAssocID="{0BFA4EF0-FADD-4760-B92A-4B0580A239B8}" presName="connTx" presStyleLbl="parChTrans1D4" presStyleIdx="6" presStyleCnt="8"/>
      <dgm:spPr/>
    </dgm:pt>
    <dgm:pt modelId="{9C8682C3-6F85-4EEE-A26E-7BA588498A2B}" type="pres">
      <dgm:prSet presAssocID="{4553CB1D-B91E-4E98-9965-F8CDCF766ECB}" presName="Name30" presStyleCnt="0"/>
      <dgm:spPr/>
    </dgm:pt>
    <dgm:pt modelId="{989CE469-A05A-42B8-8693-27C9DAE59D50}" type="pres">
      <dgm:prSet presAssocID="{4553CB1D-B91E-4E98-9965-F8CDCF766ECB}" presName="level2Shape" presStyleLbl="node4" presStyleIdx="6" presStyleCnt="8"/>
      <dgm:spPr/>
    </dgm:pt>
    <dgm:pt modelId="{C5F3E395-EF47-4EA5-BE6B-3DDC3464CB1C}" type="pres">
      <dgm:prSet presAssocID="{4553CB1D-B91E-4E98-9965-F8CDCF766ECB}" presName="hierChild3" presStyleCnt="0"/>
      <dgm:spPr/>
    </dgm:pt>
    <dgm:pt modelId="{4500C2AC-FDC2-4D19-ADEE-C3751443F9E5}" type="pres">
      <dgm:prSet presAssocID="{86F3C981-7F53-4325-924F-92A0FA928ADD}" presName="Name25" presStyleLbl="parChTrans1D3" presStyleIdx="2" presStyleCnt="3"/>
      <dgm:spPr/>
    </dgm:pt>
    <dgm:pt modelId="{72F780C3-C814-480C-8CEF-96C86BFF16F1}" type="pres">
      <dgm:prSet presAssocID="{86F3C981-7F53-4325-924F-92A0FA928ADD}" presName="connTx" presStyleLbl="parChTrans1D3" presStyleIdx="2" presStyleCnt="3"/>
      <dgm:spPr/>
    </dgm:pt>
    <dgm:pt modelId="{ACA6CF96-0E83-4338-8F40-140DECD0AB8D}" type="pres">
      <dgm:prSet presAssocID="{2FBC471D-D230-4DD5-A7D5-B0DF8E174868}" presName="Name30" presStyleCnt="0"/>
      <dgm:spPr/>
    </dgm:pt>
    <dgm:pt modelId="{77AB72C2-9902-40F5-8AA2-8ABB320CE845}" type="pres">
      <dgm:prSet presAssocID="{2FBC471D-D230-4DD5-A7D5-B0DF8E174868}" presName="level2Shape" presStyleLbl="node3" presStyleIdx="2" presStyleCnt="3"/>
      <dgm:spPr/>
    </dgm:pt>
    <dgm:pt modelId="{2A2BAF42-8FAA-4915-9D8A-EEB5DA7374CD}" type="pres">
      <dgm:prSet presAssocID="{2FBC471D-D230-4DD5-A7D5-B0DF8E174868}" presName="hierChild3" presStyleCnt="0"/>
      <dgm:spPr/>
    </dgm:pt>
    <dgm:pt modelId="{B739A6A5-B043-4E6F-989F-B6A725338A59}" type="pres">
      <dgm:prSet presAssocID="{CCF70746-D75A-4F6D-8A90-991A333FF7A9}" presName="Name25" presStyleLbl="parChTrans1D4" presStyleIdx="7" presStyleCnt="8"/>
      <dgm:spPr/>
    </dgm:pt>
    <dgm:pt modelId="{15532080-4EA4-46D2-BF08-1707B713A124}" type="pres">
      <dgm:prSet presAssocID="{CCF70746-D75A-4F6D-8A90-991A333FF7A9}" presName="connTx" presStyleLbl="parChTrans1D4" presStyleIdx="7" presStyleCnt="8"/>
      <dgm:spPr/>
    </dgm:pt>
    <dgm:pt modelId="{3AD581A0-DA88-4CCA-AD31-FA4FE133EB3A}" type="pres">
      <dgm:prSet presAssocID="{5BB2AF6E-42D1-450B-82D0-4DBCF7D591B3}" presName="Name30" presStyleCnt="0"/>
      <dgm:spPr/>
    </dgm:pt>
    <dgm:pt modelId="{758F8C5D-C847-44B4-8BD3-2E3313DCB256}" type="pres">
      <dgm:prSet presAssocID="{5BB2AF6E-42D1-450B-82D0-4DBCF7D591B3}" presName="level2Shape" presStyleLbl="node4" presStyleIdx="7" presStyleCnt="8" custLinFactNeighborY="-1778"/>
      <dgm:spPr/>
    </dgm:pt>
    <dgm:pt modelId="{17A3E595-2053-4DCA-AB43-673621C5FDF6}" type="pres">
      <dgm:prSet presAssocID="{5BB2AF6E-42D1-450B-82D0-4DBCF7D591B3}" presName="hierChild3" presStyleCnt="0"/>
      <dgm:spPr/>
    </dgm:pt>
    <dgm:pt modelId="{BFCB1BF4-2B53-4D93-BC51-DC7ACFA5ACF8}" type="pres">
      <dgm:prSet presAssocID="{9EFAFD96-3601-4F17-BB82-DBBBA6C512D5}" presName="bgShapesFlow" presStyleCnt="0"/>
      <dgm:spPr/>
    </dgm:pt>
  </dgm:ptLst>
  <dgm:cxnLst>
    <dgm:cxn modelId="{3F3FD404-9194-4C06-914E-9E2F94B3C9AB}" srcId="{A1C0B792-BDBD-4179-8EA2-680CE8B1439A}" destId="{B1554A85-49F9-4B00-B604-14FC61DD17BC}" srcOrd="0" destOrd="0" parTransId="{52C43D83-00D4-4767-975A-1472597ADD32}" sibTransId="{4CE1C092-45E9-4054-A5AD-31B7B6A04DF4}"/>
    <dgm:cxn modelId="{BF739406-9B24-40F7-BAAF-BA58D35586D5}" type="presOf" srcId="{5D0BA36E-F67D-44FF-ABBF-AC99CDCFD5E9}" destId="{554B2559-9450-4C4E-80C7-0BB1DFEFFEED}" srcOrd="1" destOrd="0" presId="urn:microsoft.com/office/officeart/2005/8/layout/hierarchy5"/>
    <dgm:cxn modelId="{74201F10-849E-4F3D-8A1F-9A39CCB760A0}" srcId="{799305FB-5475-4FD6-A72E-A36A33F15717}" destId="{4683167E-4606-4B3D-9480-2014F662EBFA}" srcOrd="0" destOrd="0" parTransId="{0C5CDE32-7029-4888-BB46-9A1EDFED2B8D}" sibTransId="{C84F23DE-F53B-4BB0-98EB-965298B749EB}"/>
    <dgm:cxn modelId="{5FE43115-E6BE-449F-8E05-6833E5A20DF4}" type="presOf" srcId="{52C43D83-00D4-4767-975A-1472597ADD32}" destId="{613F0304-29B2-4C12-AA0C-201164B49342}" srcOrd="1" destOrd="0" presId="urn:microsoft.com/office/officeart/2005/8/layout/hierarchy5"/>
    <dgm:cxn modelId="{01765D1C-48D2-4A8E-8B7E-436239AE2F23}" srcId="{2FBC471D-D230-4DD5-A7D5-B0DF8E174868}" destId="{5BB2AF6E-42D1-450B-82D0-4DBCF7D591B3}" srcOrd="0" destOrd="0" parTransId="{CCF70746-D75A-4F6D-8A90-991A333FF7A9}" sibTransId="{E7B7AEB1-7545-494D-8F76-890D4D56BBA7}"/>
    <dgm:cxn modelId="{7FDA531F-22C5-4C3A-B67E-A73E8E9279CC}" type="presOf" srcId="{5BB2AF6E-42D1-450B-82D0-4DBCF7D591B3}" destId="{758F8C5D-C847-44B4-8BD3-2E3313DCB256}" srcOrd="0" destOrd="0" presId="urn:microsoft.com/office/officeart/2005/8/layout/hierarchy5"/>
    <dgm:cxn modelId="{85EC8E20-8804-43C3-A226-153937F399FD}" type="presOf" srcId="{BD70BD82-048C-4ED1-858B-D221E00F99E6}" destId="{20A102F0-D550-4C1D-BDFF-EEE78E75D9F0}" srcOrd="1" destOrd="0" presId="urn:microsoft.com/office/officeart/2005/8/layout/hierarchy5"/>
    <dgm:cxn modelId="{BA3F0721-4B4E-4308-8CF9-46FF9E5C3E97}" type="presOf" srcId="{0F086395-DCB0-4966-B05B-4D719BE11A18}" destId="{AAE496B9-DA29-4F40-8C30-D527744962D5}" srcOrd="0" destOrd="0" presId="urn:microsoft.com/office/officeart/2005/8/layout/hierarchy5"/>
    <dgm:cxn modelId="{E2F0432E-07A0-47F5-BAFA-B4460029E064}" type="presOf" srcId="{BD70BD82-048C-4ED1-858B-D221E00F99E6}" destId="{A34EDF56-63C3-476D-A176-6B75A74E34AF}" srcOrd="0" destOrd="0" presId="urn:microsoft.com/office/officeart/2005/8/layout/hierarchy5"/>
    <dgm:cxn modelId="{77C77035-AFB0-4329-B3F7-CB19CB54088B}" type="presOf" srcId="{0C5CDE32-7029-4888-BB46-9A1EDFED2B8D}" destId="{432E1CC9-669F-4BED-9FE9-2567C4D5AFA0}" srcOrd="0" destOrd="0" presId="urn:microsoft.com/office/officeart/2005/8/layout/hierarchy5"/>
    <dgm:cxn modelId="{69D0DD3D-2796-4EE1-A10D-1AA0D6D83CA0}" type="presOf" srcId="{6ADE098E-FC33-43E7-AA6A-F21A84D92758}" destId="{AE2DDB26-DCCF-44A6-B34E-71D7523AAB18}" srcOrd="0" destOrd="0" presId="urn:microsoft.com/office/officeart/2005/8/layout/hierarchy5"/>
    <dgm:cxn modelId="{893ED45C-7316-4E3B-AF28-601B522AF3AB}" srcId="{A1C0B792-BDBD-4179-8EA2-680CE8B1439A}" destId="{1683E09F-7662-47C6-8206-C0F7841F36DC}" srcOrd="1" destOrd="0" parTransId="{0F086395-DCB0-4966-B05B-4D719BE11A18}" sibTransId="{B87E521E-2F84-43F2-B60C-9E5A95A227B5}"/>
    <dgm:cxn modelId="{37FB0663-615F-482D-A02A-D3DEF6E3208B}" type="presOf" srcId="{0F086395-DCB0-4966-B05B-4D719BE11A18}" destId="{BC970349-E5C2-4CFA-BD11-4E805B98B5E5}" srcOrd="1" destOrd="0" presId="urn:microsoft.com/office/officeart/2005/8/layout/hierarchy5"/>
    <dgm:cxn modelId="{440B9264-6990-4949-A981-763AABF58E16}" type="presOf" srcId="{0C7D50CF-C227-494F-94B5-ED2150073AE6}" destId="{CB959BAC-33A2-428E-82EB-DA533563FB30}" srcOrd="0" destOrd="0" presId="urn:microsoft.com/office/officeart/2005/8/layout/hierarchy5"/>
    <dgm:cxn modelId="{3DFB4E67-C9AE-4342-A5FA-BD9556DEB5A1}" type="presOf" srcId="{0C5CDE32-7029-4888-BB46-9A1EDFED2B8D}" destId="{68CFE968-68E7-4188-BDC9-F52113E2101F}" srcOrd="1" destOrd="0" presId="urn:microsoft.com/office/officeart/2005/8/layout/hierarchy5"/>
    <dgm:cxn modelId="{0D04F56A-690A-4032-8974-A3F77F8C598B}" srcId="{0C7D50CF-C227-494F-94B5-ED2150073AE6}" destId="{4B6FFC63-6B44-4956-B01E-C0F58F9FE260}" srcOrd="0" destOrd="0" parTransId="{BD70BD82-048C-4ED1-858B-D221E00F99E6}" sibTransId="{F8985AA0-38DA-41EE-B6BC-8697DE81B5BB}"/>
    <dgm:cxn modelId="{6D2B816C-42DC-4E62-9910-0DCCBD29482A}" type="presOf" srcId="{52C43D83-00D4-4767-975A-1472597ADD32}" destId="{5D019D57-9BE9-493C-98D2-C04F919A2179}" srcOrd="0" destOrd="0" presId="urn:microsoft.com/office/officeart/2005/8/layout/hierarchy5"/>
    <dgm:cxn modelId="{3E2D756D-04AB-4904-9CDC-8C07B78FE1F4}" type="presOf" srcId="{B1554A85-49F9-4B00-B604-14FC61DD17BC}" destId="{6F24DA5D-1D04-4BB3-9C70-EB9F22223319}" srcOrd="0" destOrd="0" presId="urn:microsoft.com/office/officeart/2005/8/layout/hierarchy5"/>
    <dgm:cxn modelId="{580E104E-ACDC-4372-90F3-0F8F52B6DCC2}" srcId="{799305FB-5475-4FD6-A72E-A36A33F15717}" destId="{4553CB1D-B91E-4E98-9965-F8CDCF766ECB}" srcOrd="1" destOrd="0" parTransId="{0BFA4EF0-FADD-4760-B92A-4B0580A239B8}" sibTransId="{E978EB18-2796-4AC7-AD39-917BC74546EA}"/>
    <dgm:cxn modelId="{DA98E24F-E1DE-43AC-B26E-8492BD6D764A}" type="presOf" srcId="{A1C0B792-BDBD-4179-8EA2-680CE8B1439A}" destId="{82F797B9-789F-4CC7-BD8E-2032F3500F90}" srcOrd="0" destOrd="0" presId="urn:microsoft.com/office/officeart/2005/8/layout/hierarchy5"/>
    <dgm:cxn modelId="{2A224270-A977-4649-9FB8-AF91EEC40E25}" type="presOf" srcId="{BE464CD6-EDC5-4F7F-A230-9E300DB75270}" destId="{F15D5A22-BC06-4309-92E4-602E6EB5A9FB}" srcOrd="1" destOrd="0" presId="urn:microsoft.com/office/officeart/2005/8/layout/hierarchy5"/>
    <dgm:cxn modelId="{8DD7EC71-327F-4C72-981E-C35679BDE5EF}" srcId="{6ADE098E-FC33-43E7-AA6A-F21A84D92758}" destId="{500445BB-00F6-4D95-9DAA-A0F0FDF09843}" srcOrd="0" destOrd="0" parTransId="{7934F344-2FD4-40D3-9350-FE466F18AC2A}" sibTransId="{89C41654-701E-42BE-9E99-8D6F30CDB34D}"/>
    <dgm:cxn modelId="{41D2FA72-AA4C-4C72-899E-A051A6FD0BC9}" type="presOf" srcId="{8B5D65A1-28DE-4690-9A80-6FD94782D1C4}" destId="{2E51B7F5-1298-45B6-BF70-07603F7F6AD4}" srcOrd="0" destOrd="0" presId="urn:microsoft.com/office/officeart/2005/8/layout/hierarchy5"/>
    <dgm:cxn modelId="{5BD7DD54-1721-4236-A744-B25542F7F66D}" type="presOf" srcId="{4B6FFC63-6B44-4956-B01E-C0F58F9FE260}" destId="{121815A0-368E-4FE9-8625-7E53E0D00EFE}" srcOrd="0" destOrd="0" presId="urn:microsoft.com/office/officeart/2005/8/layout/hierarchy5"/>
    <dgm:cxn modelId="{5511C57D-3B91-42DC-9C98-5009D6AE4442}" type="presOf" srcId="{5D0BA36E-F67D-44FF-ABBF-AC99CDCFD5E9}" destId="{F7AB8D70-0E17-42A4-AA15-C8923818AF89}" srcOrd="0" destOrd="0" presId="urn:microsoft.com/office/officeart/2005/8/layout/hierarchy5"/>
    <dgm:cxn modelId="{55D9E481-EDC7-46C4-9401-C51BB7FBF669}" srcId="{4B6FFC63-6B44-4956-B01E-C0F58F9FE260}" destId="{A1C0B792-BDBD-4179-8EA2-680CE8B1439A}" srcOrd="0" destOrd="0" parTransId="{5D0BA36E-F67D-44FF-ABBF-AC99CDCFD5E9}" sibTransId="{91B9225C-10AE-4974-9F5F-BF5E58836C59}"/>
    <dgm:cxn modelId="{FDC8BF84-276F-4BE7-91B9-F026A4F2A5B4}" type="presOf" srcId="{CCF70746-D75A-4F6D-8A90-991A333FF7A9}" destId="{B739A6A5-B043-4E6F-989F-B6A725338A59}" srcOrd="0" destOrd="0" presId="urn:microsoft.com/office/officeart/2005/8/layout/hierarchy5"/>
    <dgm:cxn modelId="{22A6E68A-B808-456A-A697-11906DF8DA35}" type="presOf" srcId="{D6CA6858-CE19-4F96-A12F-881E141428B9}" destId="{5BD000B0-2E88-4006-9B53-FDF04FDA0EDD}" srcOrd="1" destOrd="0" presId="urn:microsoft.com/office/officeart/2005/8/layout/hierarchy5"/>
    <dgm:cxn modelId="{C3470A8F-8BE0-4CE3-9158-594B78D20422}" type="presOf" srcId="{0BFA4EF0-FADD-4760-B92A-4B0580A239B8}" destId="{C1090CE7-11D7-4CC2-BC9F-84B69F3D4A6D}" srcOrd="0" destOrd="0" presId="urn:microsoft.com/office/officeart/2005/8/layout/hierarchy5"/>
    <dgm:cxn modelId="{B54DCC93-32DD-4374-9A8A-3BA632F710EC}" type="presOf" srcId="{7934F344-2FD4-40D3-9350-FE466F18AC2A}" destId="{1E481855-4F8A-4E31-B139-FE90CD45F4FD}" srcOrd="1" destOrd="0" presId="urn:microsoft.com/office/officeart/2005/8/layout/hierarchy5"/>
    <dgm:cxn modelId="{5CE21595-285F-4E0F-BEA4-079DB981C501}" srcId="{04036EE3-E981-4627-B625-0CC916602C6C}" destId="{2FBC471D-D230-4DD5-A7D5-B0DF8E174868}" srcOrd="1" destOrd="0" parTransId="{86F3C981-7F53-4325-924F-92A0FA928ADD}" sibTransId="{DE812B3C-709B-42C2-AE4C-827F9E2C3DEE}"/>
    <dgm:cxn modelId="{8213E296-63C0-4505-90EC-1ED67C742640}" type="presOf" srcId="{4683167E-4606-4B3D-9480-2014F662EBFA}" destId="{048415A5-73E3-4FAA-BB7F-E44975435378}" srcOrd="0" destOrd="0" presId="urn:microsoft.com/office/officeart/2005/8/layout/hierarchy5"/>
    <dgm:cxn modelId="{227A029E-8FBA-40A0-97DA-FC1E1D74C5D4}" type="presOf" srcId="{04036EE3-E981-4627-B625-0CC916602C6C}" destId="{16B53BFD-35DB-4756-822F-46B34C70FDBF}" srcOrd="0" destOrd="0" presId="urn:microsoft.com/office/officeart/2005/8/layout/hierarchy5"/>
    <dgm:cxn modelId="{D559A99F-C847-4B14-8FF4-6D6C0009B43D}" type="presOf" srcId="{4553CB1D-B91E-4E98-9965-F8CDCF766ECB}" destId="{989CE469-A05A-42B8-8693-27C9DAE59D50}" srcOrd="0" destOrd="0" presId="urn:microsoft.com/office/officeart/2005/8/layout/hierarchy5"/>
    <dgm:cxn modelId="{CB26F5A2-7A50-4CAD-9800-534890BBB4CF}" type="presOf" srcId="{500445BB-00F6-4D95-9DAA-A0F0FDF09843}" destId="{A3CDB329-8D2F-4ABC-B2B6-70B57F912E9B}" srcOrd="0" destOrd="0" presId="urn:microsoft.com/office/officeart/2005/8/layout/hierarchy5"/>
    <dgm:cxn modelId="{D74C61A8-4257-420C-8257-C90ED302E3EA}" type="presOf" srcId="{7934F344-2FD4-40D3-9350-FE466F18AC2A}" destId="{BFA54821-B0E1-441D-962E-8F38528A69E6}" srcOrd="0" destOrd="0" presId="urn:microsoft.com/office/officeart/2005/8/layout/hierarchy5"/>
    <dgm:cxn modelId="{CB3EF0C0-AB8D-4E54-AB77-03D50F9DEFCB}" type="presOf" srcId="{799305FB-5475-4FD6-A72E-A36A33F15717}" destId="{3803FBFE-2992-4423-947D-29CC16262E38}" srcOrd="0" destOrd="0" presId="urn:microsoft.com/office/officeart/2005/8/layout/hierarchy5"/>
    <dgm:cxn modelId="{20DBA8C2-E2BF-4ADF-8B34-814E2DADA6E4}" type="presOf" srcId="{4805300D-9DAA-44C3-B3A5-573172FE099C}" destId="{1C3B2E77-C1BD-43A9-9381-64087B6C5B80}" srcOrd="0" destOrd="0" presId="urn:microsoft.com/office/officeart/2005/8/layout/hierarchy5"/>
    <dgm:cxn modelId="{F06494C5-8F3D-49B5-A730-9DF3762FE1BA}" type="presOf" srcId="{86F3C981-7F53-4325-924F-92A0FA928ADD}" destId="{4500C2AC-FDC2-4D19-ADEE-C3751443F9E5}" srcOrd="0" destOrd="0" presId="urn:microsoft.com/office/officeart/2005/8/layout/hierarchy5"/>
    <dgm:cxn modelId="{2A785EC9-6D40-4DE4-8FDD-A7D3490E6C38}" type="presOf" srcId="{D6CA6858-CE19-4F96-A12F-881E141428B9}" destId="{9B7C72CE-0D81-46C1-B01B-00408BD2C810}" srcOrd="0" destOrd="0" presId="urn:microsoft.com/office/officeart/2005/8/layout/hierarchy5"/>
    <dgm:cxn modelId="{66946AC9-12E8-4E9A-BA08-61DCB80FA149}" type="presOf" srcId="{418519C5-4549-499A-8850-ED207C9DAB1E}" destId="{2544B39F-9110-48FA-80B4-3DFA841097D9}" srcOrd="0" destOrd="0" presId="urn:microsoft.com/office/officeart/2005/8/layout/hierarchy5"/>
    <dgm:cxn modelId="{5038C2CC-A613-4370-A24E-76EAAC481BBE}" type="presOf" srcId="{86F3C981-7F53-4325-924F-92A0FA928ADD}" destId="{72F780C3-C814-480C-8CEF-96C86BFF16F1}" srcOrd="1" destOrd="0" presId="urn:microsoft.com/office/officeart/2005/8/layout/hierarchy5"/>
    <dgm:cxn modelId="{BD65D1CE-4223-4BB7-8E6B-043C37907629}" type="presOf" srcId="{0BFA4EF0-FADD-4760-B92A-4B0580A239B8}" destId="{F4738685-AB3F-4588-AC14-904EC2BFFA6D}" srcOrd="1" destOrd="0" presId="urn:microsoft.com/office/officeart/2005/8/layout/hierarchy5"/>
    <dgm:cxn modelId="{BFE3BFD4-7D48-4DEF-8BC7-6B9EEAACC85F}" type="presOf" srcId="{2FBC471D-D230-4DD5-A7D5-B0DF8E174868}" destId="{77AB72C2-9902-40F5-8AA2-8ABB320CE845}" srcOrd="0" destOrd="0" presId="urn:microsoft.com/office/officeart/2005/8/layout/hierarchy5"/>
    <dgm:cxn modelId="{124AB0D7-F6F8-44F3-96F3-F673C53E8AD5}" type="presOf" srcId="{9EFAFD96-3601-4F17-BB82-DBBBA6C512D5}" destId="{30003A0D-7FB9-4C32-90C6-D8B5300A42CA}" srcOrd="0" destOrd="0" presId="urn:microsoft.com/office/officeart/2005/8/layout/hierarchy5"/>
    <dgm:cxn modelId="{5564EED9-34E2-4FFA-A000-2D40CB42033D}" type="presOf" srcId="{1683E09F-7662-47C6-8206-C0F7841F36DC}" destId="{4DD6A3BF-A94D-4D04-9A08-9797DD613F0A}" srcOrd="0" destOrd="0" presId="urn:microsoft.com/office/officeart/2005/8/layout/hierarchy5"/>
    <dgm:cxn modelId="{38DA15E2-C601-4ACC-A6D9-7DF9DCEDB99F}" type="presOf" srcId="{4805300D-9DAA-44C3-B3A5-573172FE099C}" destId="{6A17D517-F081-4C3E-A3B7-0176A7C7F133}" srcOrd="1" destOrd="0" presId="urn:microsoft.com/office/officeart/2005/8/layout/hierarchy5"/>
    <dgm:cxn modelId="{F43150E3-9D06-4175-AEEF-C3FE4E3A7DEF}" type="presOf" srcId="{8B5D65A1-28DE-4690-9A80-6FD94782D1C4}" destId="{1511DC09-8053-428D-BB5F-5D5899D296BF}" srcOrd="1" destOrd="0" presId="urn:microsoft.com/office/officeart/2005/8/layout/hierarchy5"/>
    <dgm:cxn modelId="{8C88B4E8-2C77-4EDC-BB60-D8BC2836E65B}" type="presOf" srcId="{CCF70746-D75A-4F6D-8A90-991A333FF7A9}" destId="{15532080-4EA4-46D2-BF08-1707B713A124}" srcOrd="1" destOrd="0" presId="urn:microsoft.com/office/officeart/2005/8/layout/hierarchy5"/>
    <dgm:cxn modelId="{FE910BE9-A4A9-4EE1-ABB1-9C596D4284D4}" srcId="{9EFAFD96-3601-4F17-BB82-DBBBA6C512D5}" destId="{6ADE098E-FC33-43E7-AA6A-F21A84D92758}" srcOrd="0" destOrd="0" parTransId="{AC72F055-4C1E-44B2-ACD8-6F4B11B18DFB}" sibTransId="{0198B0C6-2EEC-4AEC-A105-626E11D9A313}"/>
    <dgm:cxn modelId="{7BD128E9-32BA-48FE-9A59-F095B6236F53}" srcId="{4B6FFC63-6B44-4956-B01E-C0F58F9FE260}" destId="{799305FB-5475-4FD6-A72E-A36A33F15717}" srcOrd="1" destOrd="0" parTransId="{4805300D-9DAA-44C3-B3A5-573172FE099C}" sibTransId="{A050F7A9-7B0D-4A96-87DC-910AF3CCBB7B}"/>
    <dgm:cxn modelId="{FE7602ED-9FAC-4C5F-B43D-586FBCA46EF1}" srcId="{500445BB-00F6-4D95-9DAA-A0F0FDF09843}" destId="{418519C5-4549-499A-8850-ED207C9DAB1E}" srcOrd="0" destOrd="0" parTransId="{BE464CD6-EDC5-4F7F-A230-9E300DB75270}" sibTransId="{B0CB1C78-DE2B-4B8F-84E9-16962B8E0604}"/>
    <dgm:cxn modelId="{8A3242F4-0AA9-4571-8678-83AB3A8A8596}" srcId="{04036EE3-E981-4627-B625-0CC916602C6C}" destId="{0C7D50CF-C227-494F-94B5-ED2150073AE6}" srcOrd="0" destOrd="0" parTransId="{8B5D65A1-28DE-4690-9A80-6FD94782D1C4}" sibTransId="{A197924B-6275-4928-988B-BD06C7509D37}"/>
    <dgm:cxn modelId="{6141F8F7-96B5-4B20-B7CE-7DFCBD0A3C04}" srcId="{6ADE098E-FC33-43E7-AA6A-F21A84D92758}" destId="{04036EE3-E981-4627-B625-0CC916602C6C}" srcOrd="1" destOrd="0" parTransId="{D6CA6858-CE19-4F96-A12F-881E141428B9}" sibTransId="{6BEF0BA4-5061-4191-BE28-05C43D9FE894}"/>
    <dgm:cxn modelId="{A008F8F9-DFA4-49AA-AFEC-FE727832351E}" type="presOf" srcId="{BE464CD6-EDC5-4F7F-A230-9E300DB75270}" destId="{0511A9E4-B348-437B-AB44-F1261AD40A5C}" srcOrd="0" destOrd="0" presId="urn:microsoft.com/office/officeart/2005/8/layout/hierarchy5"/>
    <dgm:cxn modelId="{BC3A6547-BA7D-4305-A6AB-6AD444F1E617}" type="presParOf" srcId="{30003A0D-7FB9-4C32-90C6-D8B5300A42CA}" destId="{543207A2-7A14-4477-A277-A697B2B541CB}" srcOrd="0" destOrd="0" presId="urn:microsoft.com/office/officeart/2005/8/layout/hierarchy5"/>
    <dgm:cxn modelId="{AA6E8DB9-37C0-4967-9FA4-27A45AB34390}" type="presParOf" srcId="{543207A2-7A14-4477-A277-A697B2B541CB}" destId="{BE0440DF-B75D-40CB-BC2F-C0030A8DD5B0}" srcOrd="0" destOrd="0" presId="urn:microsoft.com/office/officeart/2005/8/layout/hierarchy5"/>
    <dgm:cxn modelId="{BB607221-88D1-4DF0-A3A0-DC77ED9232F9}" type="presParOf" srcId="{BE0440DF-B75D-40CB-BC2F-C0030A8DD5B0}" destId="{41CBD424-1464-4EAD-AF63-35EDD1CA7331}" srcOrd="0" destOrd="0" presId="urn:microsoft.com/office/officeart/2005/8/layout/hierarchy5"/>
    <dgm:cxn modelId="{A8607745-B72B-4E50-BE06-D84EFD49533C}" type="presParOf" srcId="{41CBD424-1464-4EAD-AF63-35EDD1CA7331}" destId="{AE2DDB26-DCCF-44A6-B34E-71D7523AAB18}" srcOrd="0" destOrd="0" presId="urn:microsoft.com/office/officeart/2005/8/layout/hierarchy5"/>
    <dgm:cxn modelId="{1695286B-54FF-45C2-A23D-8BEE3C1F2E83}" type="presParOf" srcId="{41CBD424-1464-4EAD-AF63-35EDD1CA7331}" destId="{9FBFF8D4-4D83-47C0-8BE6-B8A2DC979493}" srcOrd="1" destOrd="0" presId="urn:microsoft.com/office/officeart/2005/8/layout/hierarchy5"/>
    <dgm:cxn modelId="{CA58EBDC-F832-44C3-85E5-BFBA3F7C5181}" type="presParOf" srcId="{9FBFF8D4-4D83-47C0-8BE6-B8A2DC979493}" destId="{BFA54821-B0E1-441D-962E-8F38528A69E6}" srcOrd="0" destOrd="0" presId="urn:microsoft.com/office/officeart/2005/8/layout/hierarchy5"/>
    <dgm:cxn modelId="{42FF0131-D5FF-4D42-856C-26FF3B3FF69C}" type="presParOf" srcId="{BFA54821-B0E1-441D-962E-8F38528A69E6}" destId="{1E481855-4F8A-4E31-B139-FE90CD45F4FD}" srcOrd="0" destOrd="0" presId="urn:microsoft.com/office/officeart/2005/8/layout/hierarchy5"/>
    <dgm:cxn modelId="{87768361-B881-498D-8DBE-D73915375D8A}" type="presParOf" srcId="{9FBFF8D4-4D83-47C0-8BE6-B8A2DC979493}" destId="{61387F9E-1364-44A2-9DE2-26CDF4CED775}" srcOrd="1" destOrd="0" presId="urn:microsoft.com/office/officeart/2005/8/layout/hierarchy5"/>
    <dgm:cxn modelId="{785C1EA3-DC4A-4903-A44A-EA7348C910DC}" type="presParOf" srcId="{61387F9E-1364-44A2-9DE2-26CDF4CED775}" destId="{A3CDB329-8D2F-4ABC-B2B6-70B57F912E9B}" srcOrd="0" destOrd="0" presId="urn:microsoft.com/office/officeart/2005/8/layout/hierarchy5"/>
    <dgm:cxn modelId="{D07C877D-91D1-4BFB-8355-E6B87C9935E3}" type="presParOf" srcId="{61387F9E-1364-44A2-9DE2-26CDF4CED775}" destId="{40E9601C-9B56-4746-9A9D-C46910551919}" srcOrd="1" destOrd="0" presId="urn:microsoft.com/office/officeart/2005/8/layout/hierarchy5"/>
    <dgm:cxn modelId="{7E151DCC-0276-45D5-8D75-51D292FF0DCB}" type="presParOf" srcId="{40E9601C-9B56-4746-9A9D-C46910551919}" destId="{0511A9E4-B348-437B-AB44-F1261AD40A5C}" srcOrd="0" destOrd="0" presId="urn:microsoft.com/office/officeart/2005/8/layout/hierarchy5"/>
    <dgm:cxn modelId="{87A8CE0E-DACE-42AC-A64C-13E6BA4B90B2}" type="presParOf" srcId="{0511A9E4-B348-437B-AB44-F1261AD40A5C}" destId="{F15D5A22-BC06-4309-92E4-602E6EB5A9FB}" srcOrd="0" destOrd="0" presId="urn:microsoft.com/office/officeart/2005/8/layout/hierarchy5"/>
    <dgm:cxn modelId="{AA27D974-70B1-43F1-8720-D340B20FA4B1}" type="presParOf" srcId="{40E9601C-9B56-4746-9A9D-C46910551919}" destId="{C8980C7A-2F07-42A8-B3A1-2DC5E5B0E2B3}" srcOrd="1" destOrd="0" presId="urn:microsoft.com/office/officeart/2005/8/layout/hierarchy5"/>
    <dgm:cxn modelId="{D92FA788-B02F-4002-8C38-FC532753396C}" type="presParOf" srcId="{C8980C7A-2F07-42A8-B3A1-2DC5E5B0E2B3}" destId="{2544B39F-9110-48FA-80B4-3DFA841097D9}" srcOrd="0" destOrd="0" presId="urn:microsoft.com/office/officeart/2005/8/layout/hierarchy5"/>
    <dgm:cxn modelId="{A67BCCBE-F3D9-4A02-9F2A-3CD6E4224FDC}" type="presParOf" srcId="{C8980C7A-2F07-42A8-B3A1-2DC5E5B0E2B3}" destId="{CA113112-6C8E-4BAD-901A-DAB634EECE70}" srcOrd="1" destOrd="0" presId="urn:microsoft.com/office/officeart/2005/8/layout/hierarchy5"/>
    <dgm:cxn modelId="{E118505F-D65B-4152-9AA5-92DD1E000989}" type="presParOf" srcId="{9FBFF8D4-4D83-47C0-8BE6-B8A2DC979493}" destId="{9B7C72CE-0D81-46C1-B01B-00408BD2C810}" srcOrd="2" destOrd="0" presId="urn:microsoft.com/office/officeart/2005/8/layout/hierarchy5"/>
    <dgm:cxn modelId="{BB14F703-1882-416D-AFAB-C2C880850A5E}" type="presParOf" srcId="{9B7C72CE-0D81-46C1-B01B-00408BD2C810}" destId="{5BD000B0-2E88-4006-9B53-FDF04FDA0EDD}" srcOrd="0" destOrd="0" presId="urn:microsoft.com/office/officeart/2005/8/layout/hierarchy5"/>
    <dgm:cxn modelId="{BECA3A82-EAFC-41A3-AFD7-F37B1B80E208}" type="presParOf" srcId="{9FBFF8D4-4D83-47C0-8BE6-B8A2DC979493}" destId="{47EE7053-A813-4791-B152-CDF638ECD3CC}" srcOrd="3" destOrd="0" presId="urn:microsoft.com/office/officeart/2005/8/layout/hierarchy5"/>
    <dgm:cxn modelId="{8E89C852-623D-49F0-B962-B633EB968848}" type="presParOf" srcId="{47EE7053-A813-4791-B152-CDF638ECD3CC}" destId="{16B53BFD-35DB-4756-822F-46B34C70FDBF}" srcOrd="0" destOrd="0" presId="urn:microsoft.com/office/officeart/2005/8/layout/hierarchy5"/>
    <dgm:cxn modelId="{5F1DB002-4DB8-479D-BCAA-18205594E538}" type="presParOf" srcId="{47EE7053-A813-4791-B152-CDF638ECD3CC}" destId="{EEF08800-6335-4072-B884-E650E2DC27A4}" srcOrd="1" destOrd="0" presId="urn:microsoft.com/office/officeart/2005/8/layout/hierarchy5"/>
    <dgm:cxn modelId="{393B5592-7664-4CEF-B952-AFA190017D0F}" type="presParOf" srcId="{EEF08800-6335-4072-B884-E650E2DC27A4}" destId="{2E51B7F5-1298-45B6-BF70-07603F7F6AD4}" srcOrd="0" destOrd="0" presId="urn:microsoft.com/office/officeart/2005/8/layout/hierarchy5"/>
    <dgm:cxn modelId="{DAA7AEA8-F028-4F47-BB7E-33E25D51968B}" type="presParOf" srcId="{2E51B7F5-1298-45B6-BF70-07603F7F6AD4}" destId="{1511DC09-8053-428D-BB5F-5D5899D296BF}" srcOrd="0" destOrd="0" presId="urn:microsoft.com/office/officeart/2005/8/layout/hierarchy5"/>
    <dgm:cxn modelId="{4795DDD2-5BD8-41FC-A981-669A17E8C5CB}" type="presParOf" srcId="{EEF08800-6335-4072-B884-E650E2DC27A4}" destId="{BEE0CE84-CB8D-47EB-B708-0030564FFABB}" srcOrd="1" destOrd="0" presId="urn:microsoft.com/office/officeart/2005/8/layout/hierarchy5"/>
    <dgm:cxn modelId="{FA912DF9-4B50-451F-BC36-D55CA7832E78}" type="presParOf" srcId="{BEE0CE84-CB8D-47EB-B708-0030564FFABB}" destId="{CB959BAC-33A2-428E-82EB-DA533563FB30}" srcOrd="0" destOrd="0" presId="urn:microsoft.com/office/officeart/2005/8/layout/hierarchy5"/>
    <dgm:cxn modelId="{539FFAB2-E279-42A4-9AEE-BE4F2E181B26}" type="presParOf" srcId="{BEE0CE84-CB8D-47EB-B708-0030564FFABB}" destId="{4163E3B1-EF5B-4B4F-BEE4-455AD6B8B853}" srcOrd="1" destOrd="0" presId="urn:microsoft.com/office/officeart/2005/8/layout/hierarchy5"/>
    <dgm:cxn modelId="{23A5EB5C-4D2A-409D-A01B-AD1C06FF66EC}" type="presParOf" srcId="{4163E3B1-EF5B-4B4F-BEE4-455AD6B8B853}" destId="{A34EDF56-63C3-476D-A176-6B75A74E34AF}" srcOrd="0" destOrd="0" presId="urn:microsoft.com/office/officeart/2005/8/layout/hierarchy5"/>
    <dgm:cxn modelId="{14292468-5468-4B18-BE7E-483C01709BF7}" type="presParOf" srcId="{A34EDF56-63C3-476D-A176-6B75A74E34AF}" destId="{20A102F0-D550-4C1D-BDFF-EEE78E75D9F0}" srcOrd="0" destOrd="0" presId="urn:microsoft.com/office/officeart/2005/8/layout/hierarchy5"/>
    <dgm:cxn modelId="{1F2DBB79-898D-41DA-A564-ABD709CD5E37}" type="presParOf" srcId="{4163E3B1-EF5B-4B4F-BEE4-455AD6B8B853}" destId="{6A6D19C3-B670-473D-88CF-14D6688B62F0}" srcOrd="1" destOrd="0" presId="urn:microsoft.com/office/officeart/2005/8/layout/hierarchy5"/>
    <dgm:cxn modelId="{155F933D-DBAA-41A8-A555-62C6C53BBE22}" type="presParOf" srcId="{6A6D19C3-B670-473D-88CF-14D6688B62F0}" destId="{121815A0-368E-4FE9-8625-7E53E0D00EFE}" srcOrd="0" destOrd="0" presId="urn:microsoft.com/office/officeart/2005/8/layout/hierarchy5"/>
    <dgm:cxn modelId="{7217C98A-7B1C-4830-ABD2-DEAB321BA72C}" type="presParOf" srcId="{6A6D19C3-B670-473D-88CF-14D6688B62F0}" destId="{54FAC327-766A-434D-B67C-4A23166731EA}" srcOrd="1" destOrd="0" presId="urn:microsoft.com/office/officeart/2005/8/layout/hierarchy5"/>
    <dgm:cxn modelId="{DEF39430-1D46-40F7-8480-32ACB1127F78}" type="presParOf" srcId="{54FAC327-766A-434D-B67C-4A23166731EA}" destId="{F7AB8D70-0E17-42A4-AA15-C8923818AF89}" srcOrd="0" destOrd="0" presId="urn:microsoft.com/office/officeart/2005/8/layout/hierarchy5"/>
    <dgm:cxn modelId="{9D28D93F-477C-40F5-BCB4-6C7010127FBB}" type="presParOf" srcId="{F7AB8D70-0E17-42A4-AA15-C8923818AF89}" destId="{554B2559-9450-4C4E-80C7-0BB1DFEFFEED}" srcOrd="0" destOrd="0" presId="urn:microsoft.com/office/officeart/2005/8/layout/hierarchy5"/>
    <dgm:cxn modelId="{27231EE3-DDB6-4166-AC4A-7542F4C77E60}" type="presParOf" srcId="{54FAC327-766A-434D-B67C-4A23166731EA}" destId="{C14DB136-6D7B-4858-B829-F0514ECC899F}" srcOrd="1" destOrd="0" presId="urn:microsoft.com/office/officeart/2005/8/layout/hierarchy5"/>
    <dgm:cxn modelId="{93E21221-1828-4B6F-940F-3C663BE67216}" type="presParOf" srcId="{C14DB136-6D7B-4858-B829-F0514ECC899F}" destId="{82F797B9-789F-4CC7-BD8E-2032F3500F90}" srcOrd="0" destOrd="0" presId="urn:microsoft.com/office/officeart/2005/8/layout/hierarchy5"/>
    <dgm:cxn modelId="{C6DF9A6F-9B7E-4E57-8094-E15D7DAC427C}" type="presParOf" srcId="{C14DB136-6D7B-4858-B829-F0514ECC899F}" destId="{6BA8D8D4-EF07-4829-BB46-1164CB2AEC1E}" srcOrd="1" destOrd="0" presId="urn:microsoft.com/office/officeart/2005/8/layout/hierarchy5"/>
    <dgm:cxn modelId="{F5592A96-37A5-4C96-8EF7-B444405DB7F1}" type="presParOf" srcId="{6BA8D8D4-EF07-4829-BB46-1164CB2AEC1E}" destId="{5D019D57-9BE9-493C-98D2-C04F919A2179}" srcOrd="0" destOrd="0" presId="urn:microsoft.com/office/officeart/2005/8/layout/hierarchy5"/>
    <dgm:cxn modelId="{0D891D01-0E40-4FEC-85F8-8234EB525190}" type="presParOf" srcId="{5D019D57-9BE9-493C-98D2-C04F919A2179}" destId="{613F0304-29B2-4C12-AA0C-201164B49342}" srcOrd="0" destOrd="0" presId="urn:microsoft.com/office/officeart/2005/8/layout/hierarchy5"/>
    <dgm:cxn modelId="{96237CF4-0980-4607-B52B-69A8D097812F}" type="presParOf" srcId="{6BA8D8D4-EF07-4829-BB46-1164CB2AEC1E}" destId="{81789A5C-A3FC-4982-ACF7-06AF472E6CC1}" srcOrd="1" destOrd="0" presId="urn:microsoft.com/office/officeart/2005/8/layout/hierarchy5"/>
    <dgm:cxn modelId="{ABCA4004-296D-4F25-A893-1A9EC7196D34}" type="presParOf" srcId="{81789A5C-A3FC-4982-ACF7-06AF472E6CC1}" destId="{6F24DA5D-1D04-4BB3-9C70-EB9F22223319}" srcOrd="0" destOrd="0" presId="urn:microsoft.com/office/officeart/2005/8/layout/hierarchy5"/>
    <dgm:cxn modelId="{FFB0DDFE-BBEF-40CA-868F-51146D7BD4ED}" type="presParOf" srcId="{81789A5C-A3FC-4982-ACF7-06AF472E6CC1}" destId="{78957B27-81D9-47B2-BAFE-61F4D564B2F9}" srcOrd="1" destOrd="0" presId="urn:microsoft.com/office/officeart/2005/8/layout/hierarchy5"/>
    <dgm:cxn modelId="{064B92E3-9979-4497-A60D-26035B4A425C}" type="presParOf" srcId="{6BA8D8D4-EF07-4829-BB46-1164CB2AEC1E}" destId="{AAE496B9-DA29-4F40-8C30-D527744962D5}" srcOrd="2" destOrd="0" presId="urn:microsoft.com/office/officeart/2005/8/layout/hierarchy5"/>
    <dgm:cxn modelId="{99B9110B-BA2A-482B-97E5-EE169E62F66F}" type="presParOf" srcId="{AAE496B9-DA29-4F40-8C30-D527744962D5}" destId="{BC970349-E5C2-4CFA-BD11-4E805B98B5E5}" srcOrd="0" destOrd="0" presId="urn:microsoft.com/office/officeart/2005/8/layout/hierarchy5"/>
    <dgm:cxn modelId="{4C95FE3F-6782-4043-86D8-70CE8497025B}" type="presParOf" srcId="{6BA8D8D4-EF07-4829-BB46-1164CB2AEC1E}" destId="{3D4155F6-E2D8-45B8-ABF0-20CEF2792FEB}" srcOrd="3" destOrd="0" presId="urn:microsoft.com/office/officeart/2005/8/layout/hierarchy5"/>
    <dgm:cxn modelId="{9D28AA55-C4C5-4EC6-BB74-32F30AC885C1}" type="presParOf" srcId="{3D4155F6-E2D8-45B8-ABF0-20CEF2792FEB}" destId="{4DD6A3BF-A94D-4D04-9A08-9797DD613F0A}" srcOrd="0" destOrd="0" presId="urn:microsoft.com/office/officeart/2005/8/layout/hierarchy5"/>
    <dgm:cxn modelId="{705E4765-A834-4EC3-B8F8-519026BE18D6}" type="presParOf" srcId="{3D4155F6-E2D8-45B8-ABF0-20CEF2792FEB}" destId="{82DE76DF-C1B7-433F-A58F-84F7C1D25E12}" srcOrd="1" destOrd="0" presId="urn:microsoft.com/office/officeart/2005/8/layout/hierarchy5"/>
    <dgm:cxn modelId="{E259B303-EEDF-4F0B-9260-C7E99633E69D}" type="presParOf" srcId="{54FAC327-766A-434D-B67C-4A23166731EA}" destId="{1C3B2E77-C1BD-43A9-9381-64087B6C5B80}" srcOrd="2" destOrd="0" presId="urn:microsoft.com/office/officeart/2005/8/layout/hierarchy5"/>
    <dgm:cxn modelId="{76BDB255-73EE-4009-B2D9-B7FCBBFC00B0}" type="presParOf" srcId="{1C3B2E77-C1BD-43A9-9381-64087B6C5B80}" destId="{6A17D517-F081-4C3E-A3B7-0176A7C7F133}" srcOrd="0" destOrd="0" presId="urn:microsoft.com/office/officeart/2005/8/layout/hierarchy5"/>
    <dgm:cxn modelId="{2F0FBE80-D734-4533-B7CE-E948884C7752}" type="presParOf" srcId="{54FAC327-766A-434D-B67C-4A23166731EA}" destId="{34AD330A-FA06-4590-8772-0C4BC0E84854}" srcOrd="3" destOrd="0" presId="urn:microsoft.com/office/officeart/2005/8/layout/hierarchy5"/>
    <dgm:cxn modelId="{C223AC7C-963B-4207-A454-FC1BE2C29856}" type="presParOf" srcId="{34AD330A-FA06-4590-8772-0C4BC0E84854}" destId="{3803FBFE-2992-4423-947D-29CC16262E38}" srcOrd="0" destOrd="0" presId="urn:microsoft.com/office/officeart/2005/8/layout/hierarchy5"/>
    <dgm:cxn modelId="{BC03ACE6-AFCC-4F47-A92A-BBD21613B13B}" type="presParOf" srcId="{34AD330A-FA06-4590-8772-0C4BC0E84854}" destId="{C54050B7-F90A-49A7-BCF1-D73137502A27}" srcOrd="1" destOrd="0" presId="urn:microsoft.com/office/officeart/2005/8/layout/hierarchy5"/>
    <dgm:cxn modelId="{8435028D-9B3E-45B3-A6B4-C7EF34007335}" type="presParOf" srcId="{C54050B7-F90A-49A7-BCF1-D73137502A27}" destId="{432E1CC9-669F-4BED-9FE9-2567C4D5AFA0}" srcOrd="0" destOrd="0" presId="urn:microsoft.com/office/officeart/2005/8/layout/hierarchy5"/>
    <dgm:cxn modelId="{99F9743B-4DC1-4F7E-8934-67F04777AFAA}" type="presParOf" srcId="{432E1CC9-669F-4BED-9FE9-2567C4D5AFA0}" destId="{68CFE968-68E7-4188-BDC9-F52113E2101F}" srcOrd="0" destOrd="0" presId="urn:microsoft.com/office/officeart/2005/8/layout/hierarchy5"/>
    <dgm:cxn modelId="{7359B48F-3479-4730-A5B8-D1F2022EC43D}" type="presParOf" srcId="{C54050B7-F90A-49A7-BCF1-D73137502A27}" destId="{9BD28502-CAD0-431B-B321-3919A59143DC}" srcOrd="1" destOrd="0" presId="urn:microsoft.com/office/officeart/2005/8/layout/hierarchy5"/>
    <dgm:cxn modelId="{38C52015-BD5B-49D9-91B3-E607E80B3FCA}" type="presParOf" srcId="{9BD28502-CAD0-431B-B321-3919A59143DC}" destId="{048415A5-73E3-4FAA-BB7F-E44975435378}" srcOrd="0" destOrd="0" presId="urn:microsoft.com/office/officeart/2005/8/layout/hierarchy5"/>
    <dgm:cxn modelId="{37112942-9EFF-4974-A43F-02E3EA32C385}" type="presParOf" srcId="{9BD28502-CAD0-431B-B321-3919A59143DC}" destId="{F26AE334-DCCB-400D-94C1-31A27B2CFCEC}" srcOrd="1" destOrd="0" presId="urn:microsoft.com/office/officeart/2005/8/layout/hierarchy5"/>
    <dgm:cxn modelId="{8ADE33A3-823C-4A77-82E5-27A5D56ADAEF}" type="presParOf" srcId="{C54050B7-F90A-49A7-BCF1-D73137502A27}" destId="{C1090CE7-11D7-4CC2-BC9F-84B69F3D4A6D}" srcOrd="2" destOrd="0" presId="urn:microsoft.com/office/officeart/2005/8/layout/hierarchy5"/>
    <dgm:cxn modelId="{A600D64F-E4C2-4DD6-B31D-C27DDBD84FED}" type="presParOf" srcId="{C1090CE7-11D7-4CC2-BC9F-84B69F3D4A6D}" destId="{F4738685-AB3F-4588-AC14-904EC2BFFA6D}" srcOrd="0" destOrd="0" presId="urn:microsoft.com/office/officeart/2005/8/layout/hierarchy5"/>
    <dgm:cxn modelId="{FAB158B7-0128-4550-8A26-567F58E59638}" type="presParOf" srcId="{C54050B7-F90A-49A7-BCF1-D73137502A27}" destId="{9C8682C3-6F85-4EEE-A26E-7BA588498A2B}" srcOrd="3" destOrd="0" presId="urn:microsoft.com/office/officeart/2005/8/layout/hierarchy5"/>
    <dgm:cxn modelId="{C1DE18AB-EEC8-49E7-8E57-0A5D997B4EBA}" type="presParOf" srcId="{9C8682C3-6F85-4EEE-A26E-7BA588498A2B}" destId="{989CE469-A05A-42B8-8693-27C9DAE59D50}" srcOrd="0" destOrd="0" presId="urn:microsoft.com/office/officeart/2005/8/layout/hierarchy5"/>
    <dgm:cxn modelId="{A3D637A4-856C-4A88-8B94-F94739281B40}" type="presParOf" srcId="{9C8682C3-6F85-4EEE-A26E-7BA588498A2B}" destId="{C5F3E395-EF47-4EA5-BE6B-3DDC3464CB1C}" srcOrd="1" destOrd="0" presId="urn:microsoft.com/office/officeart/2005/8/layout/hierarchy5"/>
    <dgm:cxn modelId="{E8BD6DF5-F944-4758-BA99-1093A03CC5AF}" type="presParOf" srcId="{EEF08800-6335-4072-B884-E650E2DC27A4}" destId="{4500C2AC-FDC2-4D19-ADEE-C3751443F9E5}" srcOrd="2" destOrd="0" presId="urn:microsoft.com/office/officeart/2005/8/layout/hierarchy5"/>
    <dgm:cxn modelId="{AAAC3EB2-0DAF-4D96-9DE8-5FD617FE5C8B}" type="presParOf" srcId="{4500C2AC-FDC2-4D19-ADEE-C3751443F9E5}" destId="{72F780C3-C814-480C-8CEF-96C86BFF16F1}" srcOrd="0" destOrd="0" presId="urn:microsoft.com/office/officeart/2005/8/layout/hierarchy5"/>
    <dgm:cxn modelId="{F0234333-1E51-48C0-8B55-0D24E8CA4314}" type="presParOf" srcId="{EEF08800-6335-4072-B884-E650E2DC27A4}" destId="{ACA6CF96-0E83-4338-8F40-140DECD0AB8D}" srcOrd="3" destOrd="0" presId="urn:microsoft.com/office/officeart/2005/8/layout/hierarchy5"/>
    <dgm:cxn modelId="{1C5A54E1-ACBC-4A62-B288-CA32F3A07661}" type="presParOf" srcId="{ACA6CF96-0E83-4338-8F40-140DECD0AB8D}" destId="{77AB72C2-9902-40F5-8AA2-8ABB320CE845}" srcOrd="0" destOrd="0" presId="urn:microsoft.com/office/officeart/2005/8/layout/hierarchy5"/>
    <dgm:cxn modelId="{35F53D85-7892-4D0F-B650-A5C9DBD760B4}" type="presParOf" srcId="{ACA6CF96-0E83-4338-8F40-140DECD0AB8D}" destId="{2A2BAF42-8FAA-4915-9D8A-EEB5DA7374CD}" srcOrd="1" destOrd="0" presId="urn:microsoft.com/office/officeart/2005/8/layout/hierarchy5"/>
    <dgm:cxn modelId="{A1378FB2-A1B3-4AFA-B8A4-5DBF1F598CB1}" type="presParOf" srcId="{2A2BAF42-8FAA-4915-9D8A-EEB5DA7374CD}" destId="{B739A6A5-B043-4E6F-989F-B6A725338A59}" srcOrd="0" destOrd="0" presId="urn:microsoft.com/office/officeart/2005/8/layout/hierarchy5"/>
    <dgm:cxn modelId="{DE95AF21-561E-44B2-92AA-8904E6E7A719}" type="presParOf" srcId="{B739A6A5-B043-4E6F-989F-B6A725338A59}" destId="{15532080-4EA4-46D2-BF08-1707B713A124}" srcOrd="0" destOrd="0" presId="urn:microsoft.com/office/officeart/2005/8/layout/hierarchy5"/>
    <dgm:cxn modelId="{94D9FB5E-D1C3-4D0A-A040-62F37BC2D500}" type="presParOf" srcId="{2A2BAF42-8FAA-4915-9D8A-EEB5DA7374CD}" destId="{3AD581A0-DA88-4CCA-AD31-FA4FE133EB3A}" srcOrd="1" destOrd="0" presId="urn:microsoft.com/office/officeart/2005/8/layout/hierarchy5"/>
    <dgm:cxn modelId="{B20C0502-36FB-425E-8161-E0433A5881C1}" type="presParOf" srcId="{3AD581A0-DA88-4CCA-AD31-FA4FE133EB3A}" destId="{758F8C5D-C847-44B4-8BD3-2E3313DCB256}" srcOrd="0" destOrd="0" presId="urn:microsoft.com/office/officeart/2005/8/layout/hierarchy5"/>
    <dgm:cxn modelId="{09F0568A-8F39-441F-B61E-3EE24CEAE424}" type="presParOf" srcId="{3AD581A0-DA88-4CCA-AD31-FA4FE133EB3A}" destId="{17A3E595-2053-4DCA-AB43-673621C5FDF6}" srcOrd="1" destOrd="0" presId="urn:microsoft.com/office/officeart/2005/8/layout/hierarchy5"/>
    <dgm:cxn modelId="{EC4FA783-29E6-41FF-B5D2-65505EC5ED22}" type="presParOf" srcId="{30003A0D-7FB9-4C32-90C6-D8B5300A42CA}" destId="{BFCB1BF4-2B53-4D93-BC51-DC7ACFA5ACF8}" srcOrd="1" destOrd="0" presId="urn:microsoft.com/office/officeart/2005/8/layout/hierarchy5"/>
  </dgm:cxnLst>
  <dgm:bg/>
  <dgm:whole>
    <a:ln w="5715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18800-982A-48C1-98F2-8B5EF2D727CF}">
      <dsp:nvSpPr>
        <dsp:cNvPr id="0" name=""/>
        <dsp:cNvSpPr/>
      </dsp:nvSpPr>
      <dsp:spPr>
        <a:xfrm>
          <a:off x="491980" y="2380"/>
          <a:ext cx="2255833" cy="1127916"/>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965" tIns="67310" rIns="100965" bIns="67310" numCol="1" spcCol="1270" anchor="ctr" anchorCtr="0">
          <a:noAutofit/>
        </a:bodyPr>
        <a:lstStyle/>
        <a:p>
          <a:pPr marL="0" lvl="0" indent="0" algn="ctr" defTabSz="2355850">
            <a:lnSpc>
              <a:spcPct val="90000"/>
            </a:lnSpc>
            <a:spcBef>
              <a:spcPct val="0"/>
            </a:spcBef>
            <a:spcAft>
              <a:spcPct val="35000"/>
            </a:spcAft>
            <a:buNone/>
          </a:pPr>
          <a:r>
            <a:rPr lang="en-US" sz="5300" kern="1200" dirty="0"/>
            <a:t>Models</a:t>
          </a:r>
        </a:p>
      </dsp:txBody>
      <dsp:txXfrm>
        <a:off x="525016" y="35416"/>
        <a:ext cx="2189761" cy="1061844"/>
      </dsp:txXfrm>
    </dsp:sp>
    <dsp:sp modelId="{089E30DF-A99E-433C-91AC-039816170F7A}">
      <dsp:nvSpPr>
        <dsp:cNvPr id="0" name=""/>
        <dsp:cNvSpPr/>
      </dsp:nvSpPr>
      <dsp:spPr>
        <a:xfrm>
          <a:off x="717563" y="1130297"/>
          <a:ext cx="225583" cy="845937"/>
        </a:xfrm>
        <a:custGeom>
          <a:avLst/>
          <a:gdLst/>
          <a:ahLst/>
          <a:cxnLst/>
          <a:rect l="0" t="0" r="0" b="0"/>
          <a:pathLst>
            <a:path>
              <a:moveTo>
                <a:pt x="0" y="0"/>
              </a:moveTo>
              <a:lnTo>
                <a:pt x="0" y="845937"/>
              </a:lnTo>
              <a:lnTo>
                <a:pt x="225583" y="845937"/>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E311F4-276B-4535-9147-CC3C769A6FDE}">
      <dsp:nvSpPr>
        <dsp:cNvPr id="0" name=""/>
        <dsp:cNvSpPr/>
      </dsp:nvSpPr>
      <dsp:spPr>
        <a:xfrm>
          <a:off x="943147" y="1412277"/>
          <a:ext cx="1804667" cy="1127916"/>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Linear</a:t>
          </a:r>
        </a:p>
      </dsp:txBody>
      <dsp:txXfrm>
        <a:off x="976183" y="1445313"/>
        <a:ext cx="1738595" cy="1061844"/>
      </dsp:txXfrm>
    </dsp:sp>
    <dsp:sp modelId="{28F02065-CE79-4F3E-8661-B040F19BF4B0}">
      <dsp:nvSpPr>
        <dsp:cNvPr id="0" name=""/>
        <dsp:cNvSpPr/>
      </dsp:nvSpPr>
      <dsp:spPr>
        <a:xfrm>
          <a:off x="717563" y="1130297"/>
          <a:ext cx="225583" cy="2255833"/>
        </a:xfrm>
        <a:custGeom>
          <a:avLst/>
          <a:gdLst/>
          <a:ahLst/>
          <a:cxnLst/>
          <a:rect l="0" t="0" r="0" b="0"/>
          <a:pathLst>
            <a:path>
              <a:moveTo>
                <a:pt x="0" y="0"/>
              </a:moveTo>
              <a:lnTo>
                <a:pt x="0" y="2255833"/>
              </a:lnTo>
              <a:lnTo>
                <a:pt x="225583" y="225583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2FCD37-085F-4154-9F64-7F14AF1410B4}">
      <dsp:nvSpPr>
        <dsp:cNvPr id="0" name=""/>
        <dsp:cNvSpPr/>
      </dsp:nvSpPr>
      <dsp:spPr>
        <a:xfrm>
          <a:off x="943147" y="2822173"/>
          <a:ext cx="1804667" cy="1127916"/>
        </a:xfrm>
        <a:prstGeom prst="roundRect">
          <a:avLst>
            <a:gd name="adj" fmla="val 10000"/>
          </a:avLst>
        </a:prstGeom>
        <a:solidFill>
          <a:schemeClr val="lt1">
            <a:alpha val="90000"/>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Polynomial</a:t>
          </a:r>
        </a:p>
      </dsp:txBody>
      <dsp:txXfrm>
        <a:off x="976183" y="2855209"/>
        <a:ext cx="1738595" cy="1061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597E5-3558-4B45-BAFC-9A8E25FE5E0F}">
      <dsp:nvSpPr>
        <dsp:cNvPr id="0" name=""/>
        <dsp:cNvSpPr/>
      </dsp:nvSpPr>
      <dsp:spPr>
        <a:xfrm>
          <a:off x="0" y="0"/>
          <a:ext cx="82499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5AA52-C573-4F38-9CE0-9FD6CD306560}">
      <dsp:nvSpPr>
        <dsp:cNvPr id="0" name=""/>
        <dsp:cNvSpPr/>
      </dsp:nvSpPr>
      <dsp:spPr>
        <a:xfrm>
          <a:off x="0" y="0"/>
          <a:ext cx="8249920" cy="120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From this simple example we see that the splitting column can affect the tree size , so selecting the best feature to split is the challenge in DTs</a:t>
          </a:r>
        </a:p>
      </dsp:txBody>
      <dsp:txXfrm>
        <a:off x="0" y="0"/>
        <a:ext cx="8249920" cy="1208023"/>
      </dsp:txXfrm>
    </dsp:sp>
    <dsp:sp modelId="{1451AA58-60C5-4011-8574-7848AF096F01}">
      <dsp:nvSpPr>
        <dsp:cNvPr id="0" name=""/>
        <dsp:cNvSpPr/>
      </dsp:nvSpPr>
      <dsp:spPr>
        <a:xfrm>
          <a:off x="0" y="1208023"/>
          <a:ext cx="82499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FAFB1-1524-42C2-8065-614BFF22A414}">
      <dsp:nvSpPr>
        <dsp:cNvPr id="0" name=""/>
        <dsp:cNvSpPr/>
      </dsp:nvSpPr>
      <dsp:spPr>
        <a:xfrm>
          <a:off x="0" y="1208023"/>
          <a:ext cx="8249920" cy="120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Also, we can notice that the best feature to split is the one that give us more </a:t>
          </a:r>
          <a:r>
            <a:rPr lang="en-US" sz="2500" b="1" kern="1200" dirty="0">
              <a:solidFill>
                <a:srgbClr val="00B050"/>
              </a:solidFill>
            </a:rPr>
            <a:t>pure nodes </a:t>
          </a:r>
        </a:p>
      </dsp:txBody>
      <dsp:txXfrm>
        <a:off x="0" y="1208023"/>
        <a:ext cx="8249920" cy="1208023"/>
      </dsp:txXfrm>
    </dsp:sp>
    <dsp:sp modelId="{0F9E96B2-F653-4761-B973-A838385A6407}">
      <dsp:nvSpPr>
        <dsp:cNvPr id="0" name=""/>
        <dsp:cNvSpPr/>
      </dsp:nvSpPr>
      <dsp:spPr>
        <a:xfrm>
          <a:off x="0" y="2416046"/>
          <a:ext cx="82499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0B430E-8711-4701-B9E2-E7876566C1C0}">
      <dsp:nvSpPr>
        <dsp:cNvPr id="0" name=""/>
        <dsp:cNvSpPr/>
      </dsp:nvSpPr>
      <dsp:spPr>
        <a:xfrm>
          <a:off x="0" y="2416046"/>
          <a:ext cx="8249920" cy="120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We can see that here simply because we have 2 colors only but what if we got three colors or more classes in each feature</a:t>
          </a:r>
        </a:p>
      </dsp:txBody>
      <dsp:txXfrm>
        <a:off x="0" y="2416046"/>
        <a:ext cx="8249920" cy="1208023"/>
      </dsp:txXfrm>
    </dsp:sp>
    <dsp:sp modelId="{FB611C12-E01E-400D-B107-1771C303DE60}">
      <dsp:nvSpPr>
        <dsp:cNvPr id="0" name=""/>
        <dsp:cNvSpPr/>
      </dsp:nvSpPr>
      <dsp:spPr>
        <a:xfrm>
          <a:off x="0" y="3624069"/>
          <a:ext cx="82499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C18C3-7537-41CD-B50F-B4F9CB44C097}">
      <dsp:nvSpPr>
        <dsp:cNvPr id="0" name=""/>
        <dsp:cNvSpPr/>
      </dsp:nvSpPr>
      <dsp:spPr>
        <a:xfrm>
          <a:off x="0" y="3624069"/>
          <a:ext cx="8249920" cy="120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solidFill>
                <a:srgbClr val="00B050"/>
              </a:solidFill>
            </a:rPr>
            <a:t>Entropy</a:t>
          </a:r>
          <a:r>
            <a:rPr lang="en-US" sz="2500" b="0" kern="1200" dirty="0"/>
            <a:t> and </a:t>
          </a:r>
          <a:r>
            <a:rPr lang="en-US" sz="2500" b="1" kern="1200" dirty="0">
              <a:solidFill>
                <a:srgbClr val="00B050"/>
              </a:solidFill>
            </a:rPr>
            <a:t>Gini index </a:t>
          </a:r>
          <a:r>
            <a:rPr lang="en-US" sz="2500" kern="1200" dirty="0"/>
            <a:t>two ways decide how to split , by selecting the split give us purest nodes as possible </a:t>
          </a:r>
        </a:p>
      </dsp:txBody>
      <dsp:txXfrm>
        <a:off x="0" y="3624069"/>
        <a:ext cx="8249920" cy="1208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DDB26-DCCF-44A6-B34E-71D7523AAB18}">
      <dsp:nvSpPr>
        <dsp:cNvPr id="0" name=""/>
        <dsp:cNvSpPr/>
      </dsp:nvSpPr>
      <dsp:spPr>
        <a:xfrm>
          <a:off x="2263" y="1153600"/>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Background</a:t>
          </a:r>
        </a:p>
      </dsp:txBody>
      <dsp:txXfrm>
        <a:off x="11862" y="1163199"/>
        <a:ext cx="636305" cy="308553"/>
      </dsp:txXfrm>
    </dsp:sp>
    <dsp:sp modelId="{BFA54821-B0E1-441D-962E-8F38528A69E6}">
      <dsp:nvSpPr>
        <dsp:cNvPr id="0" name=""/>
        <dsp:cNvSpPr/>
      </dsp:nvSpPr>
      <dsp:spPr>
        <a:xfrm rot="17132988">
          <a:off x="299824" y="838500"/>
          <a:ext cx="978086" cy="15666"/>
        </a:xfrm>
        <a:custGeom>
          <a:avLst/>
          <a:gdLst/>
          <a:ahLst/>
          <a:cxnLst/>
          <a:rect l="0" t="0" r="0" b="0"/>
          <a:pathLst>
            <a:path>
              <a:moveTo>
                <a:pt x="0" y="7833"/>
              </a:moveTo>
              <a:lnTo>
                <a:pt x="978086" y="783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4415" y="821881"/>
        <a:ext cx="48904" cy="48904"/>
      </dsp:txXfrm>
    </dsp:sp>
    <dsp:sp modelId="{A3CDB329-8D2F-4ABC-B2B6-70B57F912E9B}">
      <dsp:nvSpPr>
        <dsp:cNvPr id="0" name=""/>
        <dsp:cNvSpPr/>
      </dsp:nvSpPr>
      <dsp:spPr>
        <a:xfrm>
          <a:off x="919968" y="211314"/>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Cs</a:t>
          </a:r>
        </a:p>
      </dsp:txBody>
      <dsp:txXfrm>
        <a:off x="929567" y="220913"/>
        <a:ext cx="636305" cy="308553"/>
      </dsp:txXfrm>
    </dsp:sp>
    <dsp:sp modelId="{0511A9E4-B348-437B-AB44-F1261AD40A5C}">
      <dsp:nvSpPr>
        <dsp:cNvPr id="0" name=""/>
        <dsp:cNvSpPr/>
      </dsp:nvSpPr>
      <dsp:spPr>
        <a:xfrm>
          <a:off x="1575472" y="367357"/>
          <a:ext cx="262201" cy="15666"/>
        </a:xfrm>
        <a:custGeom>
          <a:avLst/>
          <a:gdLst/>
          <a:ahLst/>
          <a:cxnLst/>
          <a:rect l="0" t="0" r="0" b="0"/>
          <a:pathLst>
            <a:path>
              <a:moveTo>
                <a:pt x="0" y="7833"/>
              </a:moveTo>
              <a:lnTo>
                <a:pt x="2622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0017" y="368635"/>
        <a:ext cx="13110" cy="13110"/>
      </dsp:txXfrm>
    </dsp:sp>
    <dsp:sp modelId="{2544B39F-9110-48FA-80B4-3DFA841097D9}">
      <dsp:nvSpPr>
        <dsp:cNvPr id="0" name=""/>
        <dsp:cNvSpPr/>
      </dsp:nvSpPr>
      <dsp:spPr>
        <a:xfrm>
          <a:off x="1837673" y="211314"/>
          <a:ext cx="655503" cy="327751"/>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pass</a:t>
          </a:r>
        </a:p>
      </dsp:txBody>
      <dsp:txXfrm>
        <a:off x="1847272" y="220913"/>
        <a:ext cx="636305" cy="308553"/>
      </dsp:txXfrm>
    </dsp:sp>
    <dsp:sp modelId="{9B7C72CE-0D81-46C1-B01B-00408BD2C810}">
      <dsp:nvSpPr>
        <dsp:cNvPr id="0" name=""/>
        <dsp:cNvSpPr/>
      </dsp:nvSpPr>
      <dsp:spPr>
        <a:xfrm rot="4467012">
          <a:off x="299824" y="1780786"/>
          <a:ext cx="978086" cy="15666"/>
        </a:xfrm>
        <a:custGeom>
          <a:avLst/>
          <a:gdLst/>
          <a:ahLst/>
          <a:cxnLst/>
          <a:rect l="0" t="0" r="0" b="0"/>
          <a:pathLst>
            <a:path>
              <a:moveTo>
                <a:pt x="0" y="7833"/>
              </a:moveTo>
              <a:lnTo>
                <a:pt x="978086" y="783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4415" y="1764167"/>
        <a:ext cx="48904" cy="48904"/>
      </dsp:txXfrm>
    </dsp:sp>
    <dsp:sp modelId="{16B53BFD-35DB-4756-822F-46B34C70FDBF}">
      <dsp:nvSpPr>
        <dsp:cNvPr id="0" name=""/>
        <dsp:cNvSpPr/>
      </dsp:nvSpPr>
      <dsp:spPr>
        <a:xfrm>
          <a:off x="919968" y="2095887"/>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Not cs</a:t>
          </a:r>
        </a:p>
      </dsp:txBody>
      <dsp:txXfrm>
        <a:off x="929567" y="2105486"/>
        <a:ext cx="636305" cy="308553"/>
      </dsp:txXfrm>
    </dsp:sp>
    <dsp:sp modelId="{2E51B7F5-1298-45B6-BF70-07603F7F6AD4}">
      <dsp:nvSpPr>
        <dsp:cNvPr id="0" name=""/>
        <dsp:cNvSpPr/>
      </dsp:nvSpPr>
      <dsp:spPr>
        <a:xfrm rot="19457599">
          <a:off x="1545121" y="2157701"/>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98500" y="2157461"/>
        <a:ext cx="16145" cy="16145"/>
      </dsp:txXfrm>
    </dsp:sp>
    <dsp:sp modelId="{CB959BAC-33A2-428E-82EB-DA533563FB30}">
      <dsp:nvSpPr>
        <dsp:cNvPr id="0" name=""/>
        <dsp:cNvSpPr/>
      </dsp:nvSpPr>
      <dsp:spPr>
        <a:xfrm>
          <a:off x="1837673" y="1907429"/>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Math</a:t>
          </a:r>
        </a:p>
      </dsp:txBody>
      <dsp:txXfrm>
        <a:off x="1847272" y="1917028"/>
        <a:ext cx="636305" cy="308553"/>
      </dsp:txXfrm>
    </dsp:sp>
    <dsp:sp modelId="{A34EDF56-63C3-476D-A176-6B75A74E34AF}">
      <dsp:nvSpPr>
        <dsp:cNvPr id="0" name=""/>
        <dsp:cNvSpPr/>
      </dsp:nvSpPr>
      <dsp:spPr>
        <a:xfrm>
          <a:off x="2493176" y="2063472"/>
          <a:ext cx="262201" cy="15666"/>
        </a:xfrm>
        <a:custGeom>
          <a:avLst/>
          <a:gdLst/>
          <a:ahLst/>
          <a:cxnLst/>
          <a:rect l="0" t="0" r="0" b="0"/>
          <a:pathLst>
            <a:path>
              <a:moveTo>
                <a:pt x="0" y="7833"/>
              </a:moveTo>
              <a:lnTo>
                <a:pt x="2622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7722" y="2064750"/>
        <a:ext cx="13110" cy="13110"/>
      </dsp:txXfrm>
    </dsp:sp>
    <dsp:sp modelId="{121815A0-368E-4FE9-8625-7E53E0D00EFE}">
      <dsp:nvSpPr>
        <dsp:cNvPr id="0" name=""/>
        <dsp:cNvSpPr/>
      </dsp:nvSpPr>
      <dsp:spPr>
        <a:xfrm>
          <a:off x="2755378" y="1907429"/>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Working?</a:t>
          </a:r>
        </a:p>
      </dsp:txBody>
      <dsp:txXfrm>
        <a:off x="2764977" y="1917028"/>
        <a:ext cx="636305" cy="308553"/>
      </dsp:txXfrm>
    </dsp:sp>
    <dsp:sp modelId="{F7AB8D70-0E17-42A4-AA15-C8923818AF89}">
      <dsp:nvSpPr>
        <dsp:cNvPr id="0" name=""/>
        <dsp:cNvSpPr/>
      </dsp:nvSpPr>
      <dsp:spPr>
        <a:xfrm rot="17350740">
          <a:off x="3142918" y="1686558"/>
          <a:ext cx="798127" cy="15666"/>
        </a:xfrm>
        <a:custGeom>
          <a:avLst/>
          <a:gdLst/>
          <a:ahLst/>
          <a:cxnLst/>
          <a:rect l="0" t="0" r="0" b="0"/>
          <a:pathLst>
            <a:path>
              <a:moveTo>
                <a:pt x="0" y="7833"/>
              </a:moveTo>
              <a:lnTo>
                <a:pt x="798127"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2029" y="1674438"/>
        <a:ext cx="39906" cy="39906"/>
      </dsp:txXfrm>
    </dsp:sp>
    <dsp:sp modelId="{82F797B9-789F-4CC7-BD8E-2032F3500F90}">
      <dsp:nvSpPr>
        <dsp:cNvPr id="0" name=""/>
        <dsp:cNvSpPr/>
      </dsp:nvSpPr>
      <dsp:spPr>
        <a:xfrm>
          <a:off x="3673083" y="1153600"/>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N</a:t>
          </a:r>
        </a:p>
      </dsp:txBody>
      <dsp:txXfrm>
        <a:off x="3682682" y="1163199"/>
        <a:ext cx="636305" cy="308553"/>
      </dsp:txXfrm>
    </dsp:sp>
    <dsp:sp modelId="{5D019D57-9BE9-493C-98D2-C04F919A2179}">
      <dsp:nvSpPr>
        <dsp:cNvPr id="0" name=""/>
        <dsp:cNvSpPr/>
      </dsp:nvSpPr>
      <dsp:spPr>
        <a:xfrm rot="18289469">
          <a:off x="4230114" y="1121186"/>
          <a:ext cx="459144" cy="15666"/>
        </a:xfrm>
        <a:custGeom>
          <a:avLst/>
          <a:gdLst/>
          <a:ahLst/>
          <a:cxnLst/>
          <a:rect l="0" t="0" r="0" b="0"/>
          <a:pathLst>
            <a:path>
              <a:moveTo>
                <a:pt x="0" y="7833"/>
              </a:moveTo>
              <a:lnTo>
                <a:pt x="459144"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208" y="1117540"/>
        <a:ext cx="22957" cy="22957"/>
      </dsp:txXfrm>
    </dsp:sp>
    <dsp:sp modelId="{6F24DA5D-1D04-4BB3-9C70-EB9F22223319}">
      <dsp:nvSpPr>
        <dsp:cNvPr id="0" name=""/>
        <dsp:cNvSpPr/>
      </dsp:nvSpPr>
      <dsp:spPr>
        <a:xfrm>
          <a:off x="4590787" y="776686"/>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Online y</a:t>
          </a:r>
        </a:p>
      </dsp:txBody>
      <dsp:txXfrm>
        <a:off x="4600386" y="786285"/>
        <a:ext cx="636305" cy="308553"/>
      </dsp:txXfrm>
    </dsp:sp>
    <dsp:sp modelId="{3E856CDF-5A11-4CA4-BFAD-840F870061E5}">
      <dsp:nvSpPr>
        <dsp:cNvPr id="0" name=""/>
        <dsp:cNvSpPr/>
      </dsp:nvSpPr>
      <dsp:spPr>
        <a:xfrm rot="19457599">
          <a:off x="5215940" y="838500"/>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838261"/>
        <a:ext cx="16145" cy="16145"/>
      </dsp:txXfrm>
    </dsp:sp>
    <dsp:sp modelId="{27E94BB8-1CF8-4D8F-A3B3-CC2AF564E560}">
      <dsp:nvSpPr>
        <dsp:cNvPr id="0" name=""/>
        <dsp:cNvSpPr/>
      </dsp:nvSpPr>
      <dsp:spPr>
        <a:xfrm>
          <a:off x="5508492" y="588229"/>
          <a:ext cx="655503" cy="327751"/>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Pass</a:t>
          </a:r>
        </a:p>
      </dsp:txBody>
      <dsp:txXfrm>
        <a:off x="5518091" y="597828"/>
        <a:ext cx="636305" cy="308553"/>
      </dsp:txXfrm>
    </dsp:sp>
    <dsp:sp modelId="{32887771-C1C3-472A-86B0-7FF721817DF4}">
      <dsp:nvSpPr>
        <dsp:cNvPr id="0" name=""/>
        <dsp:cNvSpPr/>
      </dsp:nvSpPr>
      <dsp:spPr>
        <a:xfrm rot="2142401">
          <a:off x="5215940" y="1026957"/>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1026718"/>
        <a:ext cx="16145" cy="16145"/>
      </dsp:txXfrm>
    </dsp:sp>
    <dsp:sp modelId="{06551402-295C-43CF-B950-18CB5B15950A}">
      <dsp:nvSpPr>
        <dsp:cNvPr id="0" name=""/>
        <dsp:cNvSpPr/>
      </dsp:nvSpPr>
      <dsp:spPr>
        <a:xfrm>
          <a:off x="5508492" y="965143"/>
          <a:ext cx="655503" cy="327751"/>
        </a:xfrm>
        <a:prstGeom prst="roundRect">
          <a:avLst>
            <a:gd name="adj" fmla="val 1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a:t>
          </a:r>
        </a:p>
      </dsp:txBody>
      <dsp:txXfrm>
        <a:off x="5518091" y="974742"/>
        <a:ext cx="636305" cy="308553"/>
      </dsp:txXfrm>
    </dsp:sp>
    <dsp:sp modelId="{AAE496B9-DA29-4F40-8C30-D527744962D5}">
      <dsp:nvSpPr>
        <dsp:cNvPr id="0" name=""/>
        <dsp:cNvSpPr/>
      </dsp:nvSpPr>
      <dsp:spPr>
        <a:xfrm rot="3310531">
          <a:off x="4230114" y="1498100"/>
          <a:ext cx="459144" cy="15666"/>
        </a:xfrm>
        <a:custGeom>
          <a:avLst/>
          <a:gdLst/>
          <a:ahLst/>
          <a:cxnLst/>
          <a:rect l="0" t="0" r="0" b="0"/>
          <a:pathLst>
            <a:path>
              <a:moveTo>
                <a:pt x="0" y="7833"/>
              </a:moveTo>
              <a:lnTo>
                <a:pt x="459144"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208" y="1494455"/>
        <a:ext cx="22957" cy="22957"/>
      </dsp:txXfrm>
    </dsp:sp>
    <dsp:sp modelId="{4DD6A3BF-A94D-4D04-9A08-9797DD613F0A}">
      <dsp:nvSpPr>
        <dsp:cNvPr id="0" name=""/>
        <dsp:cNvSpPr/>
      </dsp:nvSpPr>
      <dsp:spPr>
        <a:xfrm>
          <a:off x="4590787" y="1530515"/>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Online N</a:t>
          </a:r>
        </a:p>
      </dsp:txBody>
      <dsp:txXfrm>
        <a:off x="4600386" y="1540114"/>
        <a:ext cx="636305" cy="308553"/>
      </dsp:txXfrm>
    </dsp:sp>
    <dsp:sp modelId="{E9326AB1-4505-4D22-891E-A1B55AD50409}">
      <dsp:nvSpPr>
        <dsp:cNvPr id="0" name=""/>
        <dsp:cNvSpPr/>
      </dsp:nvSpPr>
      <dsp:spPr>
        <a:xfrm rot="19457599">
          <a:off x="5215940" y="1592329"/>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1592090"/>
        <a:ext cx="16145" cy="16145"/>
      </dsp:txXfrm>
    </dsp:sp>
    <dsp:sp modelId="{A3E9D0FF-2A2E-4EF6-8AA5-DCBA39E7B67C}">
      <dsp:nvSpPr>
        <dsp:cNvPr id="0" name=""/>
        <dsp:cNvSpPr/>
      </dsp:nvSpPr>
      <dsp:spPr>
        <a:xfrm>
          <a:off x="5508492" y="1342058"/>
          <a:ext cx="655503" cy="327751"/>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Pass</a:t>
          </a:r>
        </a:p>
      </dsp:txBody>
      <dsp:txXfrm>
        <a:off x="5518091" y="1351657"/>
        <a:ext cx="636305" cy="308553"/>
      </dsp:txXfrm>
    </dsp:sp>
    <dsp:sp modelId="{1CEDCEA0-3199-4188-B947-64C2BAED7BB5}">
      <dsp:nvSpPr>
        <dsp:cNvPr id="0" name=""/>
        <dsp:cNvSpPr/>
      </dsp:nvSpPr>
      <dsp:spPr>
        <a:xfrm rot="2142401">
          <a:off x="5215940" y="1780786"/>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1780547"/>
        <a:ext cx="16145" cy="16145"/>
      </dsp:txXfrm>
    </dsp:sp>
    <dsp:sp modelId="{977ADD2A-1DED-4007-8910-C71086096F2F}">
      <dsp:nvSpPr>
        <dsp:cNvPr id="0" name=""/>
        <dsp:cNvSpPr/>
      </dsp:nvSpPr>
      <dsp:spPr>
        <a:xfrm>
          <a:off x="5508492" y="1718972"/>
          <a:ext cx="655503" cy="327751"/>
        </a:xfrm>
        <a:prstGeom prst="roundRect">
          <a:avLst>
            <a:gd name="adj" fmla="val 1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a:t>
          </a:r>
        </a:p>
      </dsp:txBody>
      <dsp:txXfrm>
        <a:off x="5518091" y="1728571"/>
        <a:ext cx="636305" cy="308553"/>
      </dsp:txXfrm>
    </dsp:sp>
    <dsp:sp modelId="{1C3B2E77-C1BD-43A9-9381-64087B6C5B80}">
      <dsp:nvSpPr>
        <dsp:cNvPr id="0" name=""/>
        <dsp:cNvSpPr/>
      </dsp:nvSpPr>
      <dsp:spPr>
        <a:xfrm rot="4249260">
          <a:off x="3142918" y="2440386"/>
          <a:ext cx="798127" cy="15666"/>
        </a:xfrm>
        <a:custGeom>
          <a:avLst/>
          <a:gdLst/>
          <a:ahLst/>
          <a:cxnLst/>
          <a:rect l="0" t="0" r="0" b="0"/>
          <a:pathLst>
            <a:path>
              <a:moveTo>
                <a:pt x="0" y="7833"/>
              </a:moveTo>
              <a:lnTo>
                <a:pt x="798127"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2029" y="2428267"/>
        <a:ext cx="39906" cy="39906"/>
      </dsp:txXfrm>
    </dsp:sp>
    <dsp:sp modelId="{3803FBFE-2992-4423-947D-29CC16262E38}">
      <dsp:nvSpPr>
        <dsp:cNvPr id="0" name=""/>
        <dsp:cNvSpPr/>
      </dsp:nvSpPr>
      <dsp:spPr>
        <a:xfrm>
          <a:off x="3673083" y="2661258"/>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W</a:t>
          </a:r>
        </a:p>
      </dsp:txBody>
      <dsp:txXfrm>
        <a:off x="3682682" y="2670857"/>
        <a:ext cx="636305" cy="308553"/>
      </dsp:txXfrm>
    </dsp:sp>
    <dsp:sp modelId="{432E1CC9-669F-4BED-9FE9-2567C4D5AFA0}">
      <dsp:nvSpPr>
        <dsp:cNvPr id="0" name=""/>
        <dsp:cNvSpPr/>
      </dsp:nvSpPr>
      <dsp:spPr>
        <a:xfrm rot="18289469">
          <a:off x="4230114" y="2628844"/>
          <a:ext cx="459144" cy="15666"/>
        </a:xfrm>
        <a:custGeom>
          <a:avLst/>
          <a:gdLst/>
          <a:ahLst/>
          <a:cxnLst/>
          <a:rect l="0" t="0" r="0" b="0"/>
          <a:pathLst>
            <a:path>
              <a:moveTo>
                <a:pt x="0" y="7833"/>
              </a:moveTo>
              <a:lnTo>
                <a:pt x="459144"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208" y="2625198"/>
        <a:ext cx="22957" cy="22957"/>
      </dsp:txXfrm>
    </dsp:sp>
    <dsp:sp modelId="{048415A5-73E3-4FAA-BB7F-E44975435378}">
      <dsp:nvSpPr>
        <dsp:cNvPr id="0" name=""/>
        <dsp:cNvSpPr/>
      </dsp:nvSpPr>
      <dsp:spPr>
        <a:xfrm>
          <a:off x="4590787" y="2284344"/>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Online y</a:t>
          </a:r>
        </a:p>
      </dsp:txBody>
      <dsp:txXfrm>
        <a:off x="4600386" y="2293943"/>
        <a:ext cx="636305" cy="308553"/>
      </dsp:txXfrm>
    </dsp:sp>
    <dsp:sp modelId="{073B9F2C-E784-41D7-8F6B-25EF1524B7D8}">
      <dsp:nvSpPr>
        <dsp:cNvPr id="0" name=""/>
        <dsp:cNvSpPr/>
      </dsp:nvSpPr>
      <dsp:spPr>
        <a:xfrm rot="19457599">
          <a:off x="5215940" y="2346158"/>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2345919"/>
        <a:ext cx="16145" cy="16145"/>
      </dsp:txXfrm>
    </dsp:sp>
    <dsp:sp modelId="{745585DD-6979-4A89-95C0-54B4CB0ED850}">
      <dsp:nvSpPr>
        <dsp:cNvPr id="0" name=""/>
        <dsp:cNvSpPr/>
      </dsp:nvSpPr>
      <dsp:spPr>
        <a:xfrm>
          <a:off x="5508492" y="2095887"/>
          <a:ext cx="655503" cy="327751"/>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Pass</a:t>
          </a:r>
        </a:p>
      </dsp:txBody>
      <dsp:txXfrm>
        <a:off x="5518091" y="2105486"/>
        <a:ext cx="636305" cy="308553"/>
      </dsp:txXfrm>
    </dsp:sp>
    <dsp:sp modelId="{E1779113-826E-44B4-8F3C-E6DFE5C36C26}">
      <dsp:nvSpPr>
        <dsp:cNvPr id="0" name=""/>
        <dsp:cNvSpPr/>
      </dsp:nvSpPr>
      <dsp:spPr>
        <a:xfrm rot="2142401">
          <a:off x="5215940" y="2534615"/>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2534376"/>
        <a:ext cx="16145" cy="16145"/>
      </dsp:txXfrm>
    </dsp:sp>
    <dsp:sp modelId="{2A0D3EAC-8D28-4837-A36C-4B046807512C}">
      <dsp:nvSpPr>
        <dsp:cNvPr id="0" name=""/>
        <dsp:cNvSpPr/>
      </dsp:nvSpPr>
      <dsp:spPr>
        <a:xfrm>
          <a:off x="5508492" y="2472801"/>
          <a:ext cx="655503" cy="327751"/>
        </a:xfrm>
        <a:prstGeom prst="roundRect">
          <a:avLst>
            <a:gd name="adj" fmla="val 1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a:t>
          </a:r>
        </a:p>
      </dsp:txBody>
      <dsp:txXfrm>
        <a:off x="5518091" y="2482400"/>
        <a:ext cx="636305" cy="308553"/>
      </dsp:txXfrm>
    </dsp:sp>
    <dsp:sp modelId="{C1090CE7-11D7-4CC2-BC9F-84B69F3D4A6D}">
      <dsp:nvSpPr>
        <dsp:cNvPr id="0" name=""/>
        <dsp:cNvSpPr/>
      </dsp:nvSpPr>
      <dsp:spPr>
        <a:xfrm rot="3310531">
          <a:off x="4230114" y="3005758"/>
          <a:ext cx="459144" cy="15666"/>
        </a:xfrm>
        <a:custGeom>
          <a:avLst/>
          <a:gdLst/>
          <a:ahLst/>
          <a:cxnLst/>
          <a:rect l="0" t="0" r="0" b="0"/>
          <a:pathLst>
            <a:path>
              <a:moveTo>
                <a:pt x="0" y="7833"/>
              </a:moveTo>
              <a:lnTo>
                <a:pt x="459144"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48208" y="3002113"/>
        <a:ext cx="22957" cy="22957"/>
      </dsp:txXfrm>
    </dsp:sp>
    <dsp:sp modelId="{989CE469-A05A-42B8-8693-27C9DAE59D50}">
      <dsp:nvSpPr>
        <dsp:cNvPr id="0" name=""/>
        <dsp:cNvSpPr/>
      </dsp:nvSpPr>
      <dsp:spPr>
        <a:xfrm>
          <a:off x="4590787" y="3038173"/>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Online N</a:t>
          </a:r>
        </a:p>
      </dsp:txBody>
      <dsp:txXfrm>
        <a:off x="4600386" y="3047772"/>
        <a:ext cx="636305" cy="308553"/>
      </dsp:txXfrm>
    </dsp:sp>
    <dsp:sp modelId="{824C6787-B44E-465C-A982-FCC761362AE2}">
      <dsp:nvSpPr>
        <dsp:cNvPr id="0" name=""/>
        <dsp:cNvSpPr/>
      </dsp:nvSpPr>
      <dsp:spPr>
        <a:xfrm rot="19457599">
          <a:off x="5215940" y="3099987"/>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3099747"/>
        <a:ext cx="16145" cy="16145"/>
      </dsp:txXfrm>
    </dsp:sp>
    <dsp:sp modelId="{109999CE-2144-4A1A-A72E-B345FAE1EA0B}">
      <dsp:nvSpPr>
        <dsp:cNvPr id="0" name=""/>
        <dsp:cNvSpPr/>
      </dsp:nvSpPr>
      <dsp:spPr>
        <a:xfrm>
          <a:off x="5508492" y="2849716"/>
          <a:ext cx="655503" cy="327751"/>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Pass</a:t>
          </a:r>
        </a:p>
      </dsp:txBody>
      <dsp:txXfrm>
        <a:off x="5518091" y="2859315"/>
        <a:ext cx="636305" cy="308553"/>
      </dsp:txXfrm>
    </dsp:sp>
    <dsp:sp modelId="{8E6AB371-C8A6-4D6C-9069-7F471D771AF8}">
      <dsp:nvSpPr>
        <dsp:cNvPr id="0" name=""/>
        <dsp:cNvSpPr/>
      </dsp:nvSpPr>
      <dsp:spPr>
        <a:xfrm rot="2142401">
          <a:off x="5215940" y="3288444"/>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9319" y="3288205"/>
        <a:ext cx="16145" cy="16145"/>
      </dsp:txXfrm>
    </dsp:sp>
    <dsp:sp modelId="{F9948D9C-DD19-457E-A35A-EC99DFF018DA}">
      <dsp:nvSpPr>
        <dsp:cNvPr id="0" name=""/>
        <dsp:cNvSpPr/>
      </dsp:nvSpPr>
      <dsp:spPr>
        <a:xfrm>
          <a:off x="5508492" y="3226630"/>
          <a:ext cx="655503" cy="327751"/>
        </a:xfrm>
        <a:prstGeom prst="roundRect">
          <a:avLst>
            <a:gd name="adj" fmla="val 1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a:t>
          </a:r>
        </a:p>
      </dsp:txBody>
      <dsp:txXfrm>
        <a:off x="5518091" y="3236229"/>
        <a:ext cx="636305" cy="308553"/>
      </dsp:txXfrm>
    </dsp:sp>
    <dsp:sp modelId="{4500C2AC-FDC2-4D19-ADEE-C3751443F9E5}">
      <dsp:nvSpPr>
        <dsp:cNvPr id="0" name=""/>
        <dsp:cNvSpPr/>
      </dsp:nvSpPr>
      <dsp:spPr>
        <a:xfrm rot="2142401">
          <a:off x="1545121" y="2346158"/>
          <a:ext cx="322901" cy="15666"/>
        </a:xfrm>
        <a:custGeom>
          <a:avLst/>
          <a:gdLst/>
          <a:ahLst/>
          <a:cxnLst/>
          <a:rect l="0" t="0" r="0" b="0"/>
          <a:pathLst>
            <a:path>
              <a:moveTo>
                <a:pt x="0" y="7833"/>
              </a:moveTo>
              <a:lnTo>
                <a:pt x="322901"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98500" y="2345919"/>
        <a:ext cx="16145" cy="16145"/>
      </dsp:txXfrm>
    </dsp:sp>
    <dsp:sp modelId="{77AB72C2-9902-40F5-8AA2-8ABB320CE845}">
      <dsp:nvSpPr>
        <dsp:cNvPr id="0" name=""/>
        <dsp:cNvSpPr/>
      </dsp:nvSpPr>
      <dsp:spPr>
        <a:xfrm>
          <a:off x="1837673" y="2284344"/>
          <a:ext cx="655503" cy="3277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Other</a:t>
          </a:r>
        </a:p>
      </dsp:txBody>
      <dsp:txXfrm>
        <a:off x="1847272" y="2293943"/>
        <a:ext cx="636305" cy="308553"/>
      </dsp:txXfrm>
    </dsp:sp>
    <dsp:sp modelId="{B739A6A5-B043-4E6F-989F-B6A725338A59}">
      <dsp:nvSpPr>
        <dsp:cNvPr id="0" name=""/>
        <dsp:cNvSpPr/>
      </dsp:nvSpPr>
      <dsp:spPr>
        <a:xfrm rot="21523609">
          <a:off x="2493144" y="2437473"/>
          <a:ext cx="262266" cy="15666"/>
        </a:xfrm>
        <a:custGeom>
          <a:avLst/>
          <a:gdLst/>
          <a:ahLst/>
          <a:cxnLst/>
          <a:rect l="0" t="0" r="0" b="0"/>
          <a:pathLst>
            <a:path>
              <a:moveTo>
                <a:pt x="0" y="7833"/>
              </a:moveTo>
              <a:lnTo>
                <a:pt x="262266" y="783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7720" y="2438749"/>
        <a:ext cx="13113" cy="13113"/>
      </dsp:txXfrm>
    </dsp:sp>
    <dsp:sp modelId="{758F8C5D-C847-44B4-8BD3-2E3313DCB256}">
      <dsp:nvSpPr>
        <dsp:cNvPr id="0" name=""/>
        <dsp:cNvSpPr/>
      </dsp:nvSpPr>
      <dsp:spPr>
        <a:xfrm>
          <a:off x="2755378" y="2278516"/>
          <a:ext cx="655503" cy="327751"/>
        </a:xfrm>
        <a:prstGeom prst="roundRect">
          <a:avLst>
            <a:gd name="adj" fmla="val 1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fail</a:t>
          </a:r>
        </a:p>
      </dsp:txBody>
      <dsp:txXfrm>
        <a:off x="2764977" y="2288115"/>
        <a:ext cx="636305" cy="308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DDB26-DCCF-44A6-B34E-71D7523AAB18}">
      <dsp:nvSpPr>
        <dsp:cNvPr id="0" name=""/>
        <dsp:cNvSpPr/>
      </dsp:nvSpPr>
      <dsp:spPr>
        <a:xfrm>
          <a:off x="1604" y="2287154"/>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Background</a:t>
          </a:r>
        </a:p>
      </dsp:txBody>
      <dsp:txXfrm>
        <a:off x="18112" y="2303662"/>
        <a:ext cx="1094263" cy="530623"/>
      </dsp:txXfrm>
    </dsp:sp>
    <dsp:sp modelId="{BFA54821-B0E1-441D-962E-8F38528A69E6}">
      <dsp:nvSpPr>
        <dsp:cNvPr id="0" name=""/>
        <dsp:cNvSpPr/>
      </dsp:nvSpPr>
      <dsp:spPr>
        <a:xfrm rot="17692822">
          <a:off x="818465" y="2074068"/>
          <a:ext cx="1071749" cy="17534"/>
        </a:xfrm>
        <a:custGeom>
          <a:avLst/>
          <a:gdLst/>
          <a:ahLst/>
          <a:cxnLst/>
          <a:rect l="0" t="0" r="0" b="0"/>
          <a:pathLst>
            <a:path>
              <a:moveTo>
                <a:pt x="0" y="8767"/>
              </a:moveTo>
              <a:lnTo>
                <a:pt x="1071749" y="876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7545" y="2056041"/>
        <a:ext cx="53587" cy="53587"/>
      </dsp:txXfrm>
    </dsp:sp>
    <dsp:sp modelId="{A3CDB329-8D2F-4ABC-B2B6-70B57F912E9B}">
      <dsp:nvSpPr>
        <dsp:cNvPr id="0" name=""/>
        <dsp:cNvSpPr/>
      </dsp:nvSpPr>
      <dsp:spPr>
        <a:xfrm>
          <a:off x="1579795" y="1314876"/>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Cs</a:t>
          </a:r>
        </a:p>
      </dsp:txBody>
      <dsp:txXfrm>
        <a:off x="1596303" y="1331384"/>
        <a:ext cx="1094263" cy="530623"/>
      </dsp:txXfrm>
    </dsp:sp>
    <dsp:sp modelId="{0511A9E4-B348-437B-AB44-F1261AD40A5C}">
      <dsp:nvSpPr>
        <dsp:cNvPr id="0" name=""/>
        <dsp:cNvSpPr/>
      </dsp:nvSpPr>
      <dsp:spPr>
        <a:xfrm>
          <a:off x="2707074" y="1587929"/>
          <a:ext cx="450911" cy="17534"/>
        </a:xfrm>
        <a:custGeom>
          <a:avLst/>
          <a:gdLst/>
          <a:ahLst/>
          <a:cxnLst/>
          <a:rect l="0" t="0" r="0" b="0"/>
          <a:pathLst>
            <a:path>
              <a:moveTo>
                <a:pt x="0" y="8767"/>
              </a:moveTo>
              <a:lnTo>
                <a:pt x="450911"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21257" y="1585423"/>
        <a:ext cx="22545" cy="22545"/>
      </dsp:txXfrm>
    </dsp:sp>
    <dsp:sp modelId="{2544B39F-9110-48FA-80B4-3DFA841097D9}">
      <dsp:nvSpPr>
        <dsp:cNvPr id="0" name=""/>
        <dsp:cNvSpPr/>
      </dsp:nvSpPr>
      <dsp:spPr>
        <a:xfrm>
          <a:off x="3157986" y="1314876"/>
          <a:ext cx="1127279" cy="563639"/>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pass</a:t>
          </a:r>
        </a:p>
      </dsp:txBody>
      <dsp:txXfrm>
        <a:off x="3174494" y="1331384"/>
        <a:ext cx="1094263" cy="530623"/>
      </dsp:txXfrm>
    </dsp:sp>
    <dsp:sp modelId="{9B7C72CE-0D81-46C1-B01B-00408BD2C810}">
      <dsp:nvSpPr>
        <dsp:cNvPr id="0" name=""/>
        <dsp:cNvSpPr/>
      </dsp:nvSpPr>
      <dsp:spPr>
        <a:xfrm rot="3907178">
          <a:off x="818465" y="3046346"/>
          <a:ext cx="1071749" cy="17534"/>
        </a:xfrm>
        <a:custGeom>
          <a:avLst/>
          <a:gdLst/>
          <a:ahLst/>
          <a:cxnLst/>
          <a:rect l="0" t="0" r="0" b="0"/>
          <a:pathLst>
            <a:path>
              <a:moveTo>
                <a:pt x="0" y="8767"/>
              </a:moveTo>
              <a:lnTo>
                <a:pt x="1071749" y="876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7545" y="3028319"/>
        <a:ext cx="53587" cy="53587"/>
      </dsp:txXfrm>
    </dsp:sp>
    <dsp:sp modelId="{16B53BFD-35DB-4756-822F-46B34C70FDBF}">
      <dsp:nvSpPr>
        <dsp:cNvPr id="0" name=""/>
        <dsp:cNvSpPr/>
      </dsp:nvSpPr>
      <dsp:spPr>
        <a:xfrm>
          <a:off x="1579795" y="3259432"/>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Not cs</a:t>
          </a:r>
        </a:p>
      </dsp:txBody>
      <dsp:txXfrm>
        <a:off x="1596303" y="3275940"/>
        <a:ext cx="1094263" cy="530623"/>
      </dsp:txXfrm>
    </dsp:sp>
    <dsp:sp modelId="{2E51B7F5-1298-45B6-BF70-07603F7F6AD4}">
      <dsp:nvSpPr>
        <dsp:cNvPr id="0" name=""/>
        <dsp:cNvSpPr/>
      </dsp:nvSpPr>
      <dsp:spPr>
        <a:xfrm rot="19457599">
          <a:off x="2654880" y="3370438"/>
          <a:ext cx="555299" cy="17534"/>
        </a:xfrm>
        <a:custGeom>
          <a:avLst/>
          <a:gdLst/>
          <a:ahLst/>
          <a:cxnLst/>
          <a:rect l="0" t="0" r="0" b="0"/>
          <a:pathLst>
            <a:path>
              <a:moveTo>
                <a:pt x="0" y="8767"/>
              </a:moveTo>
              <a:lnTo>
                <a:pt x="555299"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8647" y="3365323"/>
        <a:ext cx="27764" cy="27764"/>
      </dsp:txXfrm>
    </dsp:sp>
    <dsp:sp modelId="{CB959BAC-33A2-428E-82EB-DA533563FB30}">
      <dsp:nvSpPr>
        <dsp:cNvPr id="0" name=""/>
        <dsp:cNvSpPr/>
      </dsp:nvSpPr>
      <dsp:spPr>
        <a:xfrm>
          <a:off x="3157986" y="2935339"/>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Math</a:t>
          </a:r>
        </a:p>
      </dsp:txBody>
      <dsp:txXfrm>
        <a:off x="3174494" y="2951847"/>
        <a:ext cx="1094263" cy="530623"/>
      </dsp:txXfrm>
    </dsp:sp>
    <dsp:sp modelId="{A34EDF56-63C3-476D-A176-6B75A74E34AF}">
      <dsp:nvSpPr>
        <dsp:cNvPr id="0" name=""/>
        <dsp:cNvSpPr/>
      </dsp:nvSpPr>
      <dsp:spPr>
        <a:xfrm>
          <a:off x="4285265" y="3208392"/>
          <a:ext cx="450911" cy="17534"/>
        </a:xfrm>
        <a:custGeom>
          <a:avLst/>
          <a:gdLst/>
          <a:ahLst/>
          <a:cxnLst/>
          <a:rect l="0" t="0" r="0" b="0"/>
          <a:pathLst>
            <a:path>
              <a:moveTo>
                <a:pt x="0" y="8767"/>
              </a:moveTo>
              <a:lnTo>
                <a:pt x="450911"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99448" y="3205886"/>
        <a:ext cx="22545" cy="22545"/>
      </dsp:txXfrm>
    </dsp:sp>
    <dsp:sp modelId="{121815A0-368E-4FE9-8625-7E53E0D00EFE}">
      <dsp:nvSpPr>
        <dsp:cNvPr id="0" name=""/>
        <dsp:cNvSpPr/>
      </dsp:nvSpPr>
      <dsp:spPr>
        <a:xfrm>
          <a:off x="4736176" y="2935339"/>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Working?</a:t>
          </a:r>
        </a:p>
      </dsp:txBody>
      <dsp:txXfrm>
        <a:off x="4752684" y="2951847"/>
        <a:ext cx="1094263" cy="530623"/>
      </dsp:txXfrm>
    </dsp:sp>
    <dsp:sp modelId="{F7AB8D70-0E17-42A4-AA15-C8923818AF89}">
      <dsp:nvSpPr>
        <dsp:cNvPr id="0" name=""/>
        <dsp:cNvSpPr/>
      </dsp:nvSpPr>
      <dsp:spPr>
        <a:xfrm rot="18289469">
          <a:off x="5694112" y="2884299"/>
          <a:ext cx="789598" cy="17534"/>
        </a:xfrm>
        <a:custGeom>
          <a:avLst/>
          <a:gdLst/>
          <a:ahLst/>
          <a:cxnLst/>
          <a:rect l="0" t="0" r="0" b="0"/>
          <a:pathLst>
            <a:path>
              <a:moveTo>
                <a:pt x="0" y="8767"/>
              </a:moveTo>
              <a:lnTo>
                <a:pt x="789598"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9171" y="2873327"/>
        <a:ext cx="39479" cy="39479"/>
      </dsp:txXfrm>
    </dsp:sp>
    <dsp:sp modelId="{82F797B9-789F-4CC7-BD8E-2032F3500F90}">
      <dsp:nvSpPr>
        <dsp:cNvPr id="0" name=""/>
        <dsp:cNvSpPr/>
      </dsp:nvSpPr>
      <dsp:spPr>
        <a:xfrm>
          <a:off x="6314367" y="2287154"/>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N</a:t>
          </a:r>
        </a:p>
      </dsp:txBody>
      <dsp:txXfrm>
        <a:off x="6330875" y="2303662"/>
        <a:ext cx="1094263" cy="530623"/>
      </dsp:txXfrm>
    </dsp:sp>
    <dsp:sp modelId="{5D019D57-9BE9-493C-98D2-C04F919A2179}">
      <dsp:nvSpPr>
        <dsp:cNvPr id="0" name=""/>
        <dsp:cNvSpPr/>
      </dsp:nvSpPr>
      <dsp:spPr>
        <a:xfrm rot="19457599">
          <a:off x="7389452" y="2398160"/>
          <a:ext cx="555299" cy="17534"/>
        </a:xfrm>
        <a:custGeom>
          <a:avLst/>
          <a:gdLst/>
          <a:ahLst/>
          <a:cxnLst/>
          <a:rect l="0" t="0" r="0" b="0"/>
          <a:pathLst>
            <a:path>
              <a:moveTo>
                <a:pt x="0" y="8767"/>
              </a:moveTo>
              <a:lnTo>
                <a:pt x="555299"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3219" y="2393045"/>
        <a:ext cx="27764" cy="27764"/>
      </dsp:txXfrm>
    </dsp:sp>
    <dsp:sp modelId="{6F24DA5D-1D04-4BB3-9C70-EB9F22223319}">
      <dsp:nvSpPr>
        <dsp:cNvPr id="0" name=""/>
        <dsp:cNvSpPr/>
      </dsp:nvSpPr>
      <dsp:spPr>
        <a:xfrm>
          <a:off x="7892558" y="1963061"/>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Online y</a:t>
          </a:r>
        </a:p>
      </dsp:txBody>
      <dsp:txXfrm>
        <a:off x="7909066" y="1979569"/>
        <a:ext cx="1094263" cy="530623"/>
      </dsp:txXfrm>
    </dsp:sp>
    <dsp:sp modelId="{AAE496B9-DA29-4F40-8C30-D527744962D5}">
      <dsp:nvSpPr>
        <dsp:cNvPr id="0" name=""/>
        <dsp:cNvSpPr/>
      </dsp:nvSpPr>
      <dsp:spPr>
        <a:xfrm rot="2142401">
          <a:off x="7389452" y="2722253"/>
          <a:ext cx="555299" cy="17534"/>
        </a:xfrm>
        <a:custGeom>
          <a:avLst/>
          <a:gdLst/>
          <a:ahLst/>
          <a:cxnLst/>
          <a:rect l="0" t="0" r="0" b="0"/>
          <a:pathLst>
            <a:path>
              <a:moveTo>
                <a:pt x="0" y="8767"/>
              </a:moveTo>
              <a:lnTo>
                <a:pt x="555299"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3219" y="2717138"/>
        <a:ext cx="27764" cy="27764"/>
      </dsp:txXfrm>
    </dsp:sp>
    <dsp:sp modelId="{4DD6A3BF-A94D-4D04-9A08-9797DD613F0A}">
      <dsp:nvSpPr>
        <dsp:cNvPr id="0" name=""/>
        <dsp:cNvSpPr/>
      </dsp:nvSpPr>
      <dsp:spPr>
        <a:xfrm>
          <a:off x="7892558" y="2611247"/>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Online N</a:t>
          </a:r>
        </a:p>
      </dsp:txBody>
      <dsp:txXfrm>
        <a:off x="7909066" y="2627755"/>
        <a:ext cx="1094263" cy="530623"/>
      </dsp:txXfrm>
    </dsp:sp>
    <dsp:sp modelId="{1C3B2E77-C1BD-43A9-9381-64087B6C5B80}">
      <dsp:nvSpPr>
        <dsp:cNvPr id="0" name=""/>
        <dsp:cNvSpPr/>
      </dsp:nvSpPr>
      <dsp:spPr>
        <a:xfrm rot="3310531">
          <a:off x="5694112" y="3532485"/>
          <a:ext cx="789598" cy="17534"/>
        </a:xfrm>
        <a:custGeom>
          <a:avLst/>
          <a:gdLst/>
          <a:ahLst/>
          <a:cxnLst/>
          <a:rect l="0" t="0" r="0" b="0"/>
          <a:pathLst>
            <a:path>
              <a:moveTo>
                <a:pt x="0" y="8767"/>
              </a:moveTo>
              <a:lnTo>
                <a:pt x="789598"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9171" y="3521512"/>
        <a:ext cx="39479" cy="39479"/>
      </dsp:txXfrm>
    </dsp:sp>
    <dsp:sp modelId="{3803FBFE-2992-4423-947D-29CC16262E38}">
      <dsp:nvSpPr>
        <dsp:cNvPr id="0" name=""/>
        <dsp:cNvSpPr/>
      </dsp:nvSpPr>
      <dsp:spPr>
        <a:xfrm>
          <a:off x="6314367" y="3583525"/>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W</a:t>
          </a:r>
        </a:p>
      </dsp:txBody>
      <dsp:txXfrm>
        <a:off x="6330875" y="3600033"/>
        <a:ext cx="1094263" cy="530623"/>
      </dsp:txXfrm>
    </dsp:sp>
    <dsp:sp modelId="{432E1CC9-669F-4BED-9FE9-2567C4D5AFA0}">
      <dsp:nvSpPr>
        <dsp:cNvPr id="0" name=""/>
        <dsp:cNvSpPr/>
      </dsp:nvSpPr>
      <dsp:spPr>
        <a:xfrm rot="19457599">
          <a:off x="7389452" y="3694531"/>
          <a:ext cx="555299" cy="17534"/>
        </a:xfrm>
        <a:custGeom>
          <a:avLst/>
          <a:gdLst/>
          <a:ahLst/>
          <a:cxnLst/>
          <a:rect l="0" t="0" r="0" b="0"/>
          <a:pathLst>
            <a:path>
              <a:moveTo>
                <a:pt x="0" y="8767"/>
              </a:moveTo>
              <a:lnTo>
                <a:pt x="555299"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3219" y="3689416"/>
        <a:ext cx="27764" cy="27764"/>
      </dsp:txXfrm>
    </dsp:sp>
    <dsp:sp modelId="{048415A5-73E3-4FAA-BB7F-E44975435378}">
      <dsp:nvSpPr>
        <dsp:cNvPr id="0" name=""/>
        <dsp:cNvSpPr/>
      </dsp:nvSpPr>
      <dsp:spPr>
        <a:xfrm>
          <a:off x="7892558" y="3259432"/>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Online y</a:t>
          </a:r>
          <a:endParaRPr lang="en-US" sz="1700" kern="1200" dirty="0"/>
        </a:p>
      </dsp:txBody>
      <dsp:txXfrm>
        <a:off x="7909066" y="3275940"/>
        <a:ext cx="1094263" cy="530623"/>
      </dsp:txXfrm>
    </dsp:sp>
    <dsp:sp modelId="{C1090CE7-11D7-4CC2-BC9F-84B69F3D4A6D}">
      <dsp:nvSpPr>
        <dsp:cNvPr id="0" name=""/>
        <dsp:cNvSpPr/>
      </dsp:nvSpPr>
      <dsp:spPr>
        <a:xfrm rot="2142401">
          <a:off x="7389452" y="4018624"/>
          <a:ext cx="555299" cy="17534"/>
        </a:xfrm>
        <a:custGeom>
          <a:avLst/>
          <a:gdLst/>
          <a:ahLst/>
          <a:cxnLst/>
          <a:rect l="0" t="0" r="0" b="0"/>
          <a:pathLst>
            <a:path>
              <a:moveTo>
                <a:pt x="0" y="8767"/>
              </a:moveTo>
              <a:lnTo>
                <a:pt x="555299"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3219" y="4013509"/>
        <a:ext cx="27764" cy="27764"/>
      </dsp:txXfrm>
    </dsp:sp>
    <dsp:sp modelId="{989CE469-A05A-42B8-8693-27C9DAE59D50}">
      <dsp:nvSpPr>
        <dsp:cNvPr id="0" name=""/>
        <dsp:cNvSpPr/>
      </dsp:nvSpPr>
      <dsp:spPr>
        <a:xfrm>
          <a:off x="7892558" y="3907618"/>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Online N</a:t>
          </a:r>
        </a:p>
      </dsp:txBody>
      <dsp:txXfrm>
        <a:off x="7909066" y="3924126"/>
        <a:ext cx="1094263" cy="530623"/>
      </dsp:txXfrm>
    </dsp:sp>
    <dsp:sp modelId="{4500C2AC-FDC2-4D19-ADEE-C3751443F9E5}">
      <dsp:nvSpPr>
        <dsp:cNvPr id="0" name=""/>
        <dsp:cNvSpPr/>
      </dsp:nvSpPr>
      <dsp:spPr>
        <a:xfrm rot="2142401">
          <a:off x="2654880" y="3694531"/>
          <a:ext cx="555299" cy="17534"/>
        </a:xfrm>
        <a:custGeom>
          <a:avLst/>
          <a:gdLst/>
          <a:ahLst/>
          <a:cxnLst/>
          <a:rect l="0" t="0" r="0" b="0"/>
          <a:pathLst>
            <a:path>
              <a:moveTo>
                <a:pt x="0" y="8767"/>
              </a:moveTo>
              <a:lnTo>
                <a:pt x="555299"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8647" y="3689416"/>
        <a:ext cx="27764" cy="27764"/>
      </dsp:txXfrm>
    </dsp:sp>
    <dsp:sp modelId="{77AB72C2-9902-40F5-8AA2-8ABB320CE845}">
      <dsp:nvSpPr>
        <dsp:cNvPr id="0" name=""/>
        <dsp:cNvSpPr/>
      </dsp:nvSpPr>
      <dsp:spPr>
        <a:xfrm>
          <a:off x="3157986" y="3583525"/>
          <a:ext cx="1127279" cy="56363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Other</a:t>
          </a:r>
        </a:p>
      </dsp:txBody>
      <dsp:txXfrm>
        <a:off x="3174494" y="3600033"/>
        <a:ext cx="1094263" cy="530623"/>
      </dsp:txXfrm>
    </dsp:sp>
    <dsp:sp modelId="{B739A6A5-B043-4E6F-989F-B6A725338A59}">
      <dsp:nvSpPr>
        <dsp:cNvPr id="0" name=""/>
        <dsp:cNvSpPr/>
      </dsp:nvSpPr>
      <dsp:spPr>
        <a:xfrm rot="21523609">
          <a:off x="4285209" y="3851567"/>
          <a:ext cx="451022" cy="17534"/>
        </a:xfrm>
        <a:custGeom>
          <a:avLst/>
          <a:gdLst/>
          <a:ahLst/>
          <a:cxnLst/>
          <a:rect l="0" t="0" r="0" b="0"/>
          <a:pathLst>
            <a:path>
              <a:moveTo>
                <a:pt x="0" y="8767"/>
              </a:moveTo>
              <a:lnTo>
                <a:pt x="451022" y="876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99445" y="3849058"/>
        <a:ext cx="22551" cy="22551"/>
      </dsp:txXfrm>
    </dsp:sp>
    <dsp:sp modelId="{758F8C5D-C847-44B4-8BD3-2E3313DCB256}">
      <dsp:nvSpPr>
        <dsp:cNvPr id="0" name=""/>
        <dsp:cNvSpPr/>
      </dsp:nvSpPr>
      <dsp:spPr>
        <a:xfrm>
          <a:off x="4736176" y="3573503"/>
          <a:ext cx="1127279" cy="563639"/>
        </a:xfrm>
        <a:prstGeom prst="roundRect">
          <a:avLst>
            <a:gd name="adj" fmla="val 10000"/>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fail</a:t>
          </a:r>
        </a:p>
      </dsp:txBody>
      <dsp:txXfrm>
        <a:off x="4752684" y="3590011"/>
        <a:ext cx="1094263" cy="5306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7/27/2023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0.26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40.349"/>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1,'2161'0,"-5853"0,9424 0,-5708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5.20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146"/>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5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881"/>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40.349"/>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2.690"/>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4.20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6.09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7.423"/>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9.016"/>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49.98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9.813"/>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0.82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1.625"/>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2.484"/>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3.32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4.20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4.9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5.78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8.654"/>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2.245"/>
    </inkml:context>
    <inkml:brush xml:id="br0">
      <inkml:brushProperty name="width" value="0.2" units="cm"/>
      <inkml:brushProperty name="height" value="0.2" units="cm"/>
      <inkml:brushProperty name="color" value="#FFC114"/>
    </inkml:brush>
  </inkml:definitions>
  <inkml:trace contextRef="#ctx0" brushRef="#br0">0 0 24575,'9'9'0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8"/>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9"/>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2"/>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3"/>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6"/>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4.106"/>
    </inkml:context>
    <inkml:brush xml:id="br0">
      <inkml:brushProperty name="width" value="0.2" units="cm"/>
      <inkml:brushProperty name="height" value="0.2" units="cm"/>
      <inkml:brushProperty name="color" value="#FFC114"/>
    </inkml:brush>
  </inkml:definitions>
  <inkml:trace contextRef="#ctx0" brushRef="#br0">1 0 24575,'4'5'0,"2"1"0,0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8"/>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9"/>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1"/>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3"/>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5"/>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6"/>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4.527"/>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8"/>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6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4:45"/>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11631 0,'-4'3,"-6"5,-2 2,-4 3,-1 0,-4 4,-4 4,-1 0,-1 1,-6 5,-5 3,4-2,0 0,0-1,0 0,0 1,1-1,4-4,0 1,-4 3,-3 1,0 2,-1 0,-5 4,-6 4,-4 4,-3 3,-8 6,-3 3,1-2,0 1,3-3,2-1,1-2,1 1,0-1,0-1,-1 2,-3 2,-6 5,-1 2,-6 3,-4 4,-2 2,0-1,-8 7,-11 9,2-1,2-2,1-2,9-6,9-8,2-1,2-2,1-1,-8 7,-9 8,-13 9,-5 4,6-4,-5 4,3-2,10-9,0 0,11-8,13-11,8-7,3-2,3-2,5-5,0 0,-10 9,-6 5,-4 2,-6 6,-2 1,1-1,-4 4,0 0,4-4,4-3,6-5,5-4,7-5,6-5,0 0,1-2,5-3,0-1,3-1,-2 1,-2 2,-2 1,0 0,0 1,-1-1,-4 4,-2 3,-3 1,-6 5,-1 1,1-1,2-1,1-1,4-4,5-3,1-1,6-5,4-4,-2 2,3-2,1-1,0 0,-3 2,-6 5,-7 6,-2 2,-1 0,2-1,-2 2,0-2,3 0,6-6,2-2,2-1,1-1,7-6,3-1,2-3,3-2,-3 1,1 1,-1 1,2-3,-1 2,-1 0,2-1,-2 1,2-1,3-3,-1 1,0 0,0 0,-3 3,-3 1,3-1,0 0,0-1,4-3,3-2,0 0,0 0,-2 1,-1 2,-2 0,3-1,1-1,-5 2,2 1,3-3,1-1,0-1,-2 2,2 0,-3 0,0 2,-2 0,0 2,-2 0,-2 2,-2 2,-3 2,-6 5,-7 6,-2 1,-1 2,-3 1,1 0,4-4,8-6,4-3,1-1,2-2,2-1,-3 2,2-2,0 1,-1 0,0 0,0 1,2-2,-2 1,-1 1,3-2,0-1,-3 4,1-2,4-3,6-4,2-3,2-1,2-2,-3 4,-11 7,-9 8,-4 3,-5 4,-4 4,2-2,1-1,4-3,6-5,8-6,8-7,3-3,3-1,1-2,1-1,1 0,-1 1,-2 1,-4 3,-3 3,-6 5,0 0,3-3,2-1,5-4,3-4,4-1,2-3,-1 1,-3 3,-1 0,-1 1,-1 1,1-1,2-1,0-1,-1 1,-1 2,-3 1,-1 2,1-1,0-1,1 0,0 0,-1 0,3-1,2-3,0 1,0-1,1 0,1-1,2-1,1-2,-2 2,1 0,-2 0,0 1,-1 1,-1 1,-3 2,-1 0,0 2,1-2,2-2,3-2,1-1,2-2,2 0,-1-1,0 1,-3 2,-2 2,-2 1,1 0,6-6,9-6,5-5,6-4,2-2,2-2,1 0,0-1,0 0,0 1,1-2,3-1,11-10,19-15,9-8,3-2,0 1,-5 4,-8 5,-7 7,-9 6,-5 5,-5 4,-4 3,-3 2,0 1,0-1,2-1,-2 1,3-1,1-2,3-2,1-1,-1 0,3-1,3-3,3-3,3-2,4-3,4-3,-2 1,1 0,-4 2,-2 2,0 1,-4 3,-5 3,-5 4,-3 4,-2 0,0 0,3-1,6-6,8-5,7-8,8-5,4-3,-6 4,-5 5,-4 2,-6 5,-3 4,-4 2,0 0,-1 1,1-1,-2 2,2-1,3-4,0 1,-1 1,-1 0,0 0,1 0,-3 1,-2 3,-2 2,-3 1,0 1,-2 1,0 1,3-4,3-1,-2 0,0 1,-1 1,1 0,1-2,0 0,5-4,5-4,41-33,13-11,-1 2,-8 6,-13 10,-10 8,-11 9,-7 6,0 0,4-4,-1 2,-5 4,-3 2,-3 2,0 1,-1 0,2-1,1-2,2-1,1 0,-3 1,-1 2,-1 0,3-2,6-5,3-2,0 0,1-2,4-2,-2 1,-5 5,-3 1,0 1,-3 2,-3 2,3-2,1 0,-1 0,0 1,-2 0,3-2,3-2,2-1,1-2,-3 3,1-1,3-2,1-2,1 0,0 0,2-1,4-4,1 0,-2 1,1-1,-2 1,2 0,-3 1,4-2,3-3,2-2,-3 3,0-1,1 1,1-3,2 0,-3 2,-1 1,1-1,1-1,0 0,-2 2,-2 1,2-1,2-2,-1 1,-1 1,-2 1,2-2,2 0,-1 0,2-2,-1 1,-1 1,-1 1,0-1,2 0,-2 0,0 1,0 0,1-1,4-3,-4 3,-4 3,-4 3,0 1,-3 2,-2 1,1 0,1-1,4-4,1 0,0 0,-1 0,0 1,0-1,1 0,-1 1,1-1,-1 1,1-2,-1 2,1-1,1-2,2 0,-1 0,1 0,-4 2,1 0,1-1,2-2,-1 1,1 0,-2 1,0 0,-1 0,3-1,3-3,2-2,-1 1,4-3,0 0,-2 1,-3 4,-2 0,-1 2,-4 2,-4 4,-4 3,-7 6,-3 2,0 0,-4 3,0 1,1-1,3-3,1-1,-1 1,2-1,1-2,2-1,5-3,-2 1,0-1,2 0,2-3,4-3,2-1,1-1,2-2,4-3,6-5,0 0,0 0,-2 1,-3 4,-4 2,-4 4,-1 0,8-6,2-2,5-3,1-2,9-7,3-2,-2 1,-5 5,-6 4,-5 5,-2 1,-5 4,-1 0,0 1,-1 1,-2 1,1-1,3-2,1-1,1 0,-1 0,-2 2,-2 1,-3 3,4-3,1-2,4-2,2-2,0 0,1-1,5-4,1-1,-2 2,-2 2,-2 1,0 0,-2 1,-1 3,-2-1,0 1,-1 1,1 0,-6 4,-6 4,-4 5,-7 5,-2 1,0 0,1 0,-1 0,-1 2,0-1,2-1,3-3,1-1,4-3,0 1,-8 5,-11 10,-9 7,-7 5,-5 4,-3 3,-2 2,-5 4,-8 6,-7 6,-6 4,-6 6,-12 9,-22 18,-12 10,-9 6,2 0,2-2,8-7,9-7,7-6,7-5,6-5,-1 1,2-2,-6 5,-6 4,0 1,-3 2,-3 3,-7 5,2-1,7-6,5-4,8-7,2-2,6-3,0-1,0 0,2-2,2-1,0-1,0 1,3-3,6-4,3-3,0 0,2-1,-3 1,1 0,-5 5,-3 0,2 0,-1 1,-2 2,2-3,-1 1,0 2,1-3,-1 2,2-3,2-1,-3 3,-6 5,-3 2,2-2,-4 4,-1 0,-1 1,3-2,3-3,2-1,4-3,2-3,2 0,-5 3,-4 3,-4 4,-9 8,-6 3,0 1,-6 5,-2 2,3-3,-3 2,3-2,5-4,2-2,8-6,0 0,-4 3,-2 2,-3 2,-8 6,-6 6,0-1,-3 3,0 0,3-3,5-4,6-4,7-6,0 0,4-3,5-5,0 1,1-2,3-1,-1 0,-6 5,-10 8,-10 9,-20 15,-13 11,-6 5,0-1,3-1,8-7,10-9,5-3,13-11,10-8,0 0,3-1,0-2,-6 5,-5 5,-8 6,-3 3,0-1,-2 2,5-3,7-7,8-7,7-4,4-4,-1 1,2-2,2-2,3-2,5-3,5-6,-1 2,-4 4,-4 3,-3 1,4-2,0-1,3-2,3-2,3-3,2-2,2 0,1-2,4-3,6-5,0 0,1-1,0 0,-2 3,-4 2,-6 5,-4 3,1-1,-1 1,0 1,1-2,4-3,4-2,1-2,1-1,0 0,2-1,1-1,1-1,1-1,1 0,3-3,5-4,2-1,1-2,3-2,0 0,-2 2,-2 1,-1 2,-2 0,2 0,1-2,1 0,0-1,3-2,-1 1,-4 3,1 0,-2 1,0 0,1-1,2-1,0-1,1 0,2-2,-5 4,-1 1,2-1,-1 0,0 0,1 0,2-3,-1 1,2 0,-3 1,-2 2,0 0,2-2,2-1,0 0,0 0,2-2,0 0,2-1,2-3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3.767"/>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4247,'0'-3,"0"-6,0-4,0-3,0-3,0-6,0-1,0-1,4 1,0 2,1 1,2 0,1-2,-2-1,-2 0,-1 2,2 0,1 1,2 5,1-2,1-1,0-1,-2 0,-3 0,-1 0,-2 0,5 1,6 0,1-1,-3-2,-2-2,-4 0,2-2,3-1,-1 2,-1 1,2 2,-2 1,-1 1,-2 1,-3 0,0 0,-2 0,0 0,0 0,3 4,1 8,0 9,3 5,4 5,0 4,2 0,2 2,2-3,2 0,1-2,-2 1,-5 2,-1-1,5-3,0 0,0-1,-3 1,0-1,1-2,2-3,1-1,-2 2,4 0,-3 3,1 0,0-1,1-2,-3 2,-1-1,1-1,2-1,4-1,2-2,1 3,0 8,-1 2,-1-1,3-3,0-4,-4 2,-1-1,-6 1,-1 1,1-3,1-1,2-2,1-2,1 3,1 5,-4 4,0-1,0-1,-3 4,0-1,1-2,2-3,1-1,1 4,2-2,-4 2,0-1,0-3,0 1,2 0,-2 0,-2 0,2-2,0-2,-2 2,0-1,1 6,1 1,-2 2,0-1,5 0,-2 1,1-1,0-4,0 0,-2 3,-1-2,-4 1,1-1,-3 1,5-2,-1 2,2-2,1-3,-2 2,-1-1,-1 1,-1 4,2-2,2-1,2-4,-2 2,0 3,1-1,-3 2,-4-5,-3-7,-6-4,-4-4,-5-2,-1-2,1-2,-1 0,0 0,-6-2,1-5,2-3,-1 3,3 1,-2 1,3 0,1-1,0 0,0-1,2 0,2 0,-2 0,0 0,1 0,-2 3,0 2,1-1,2-4,1-3,1 0,2 0,0 1,-7 0,-2 1,0 0,-2 1,2-4,1-1,-1 1,1-7,2-1,2 1,1 3,2 2,-3 2,-1 2,0 2,2 0,-3 0,0 1,1-1,1 0,1 0,2-4,0 0,1-1,-3 4,-2 3,1 1,-3 3,0 1,1 0,1-3,2-1,-2-1,0-2,0 0,1 0,-1 0,-1-4,0-2,-1 1,-1 2,2 0,2 1,1-3,1 0,2 0,-4 1,0 2,-1 0,2 1,-3 5,0 0,1 1,-3 2,1 1,1-2,2-2,1-1,1-1,2-2,-4 4,0 0,-1 0,-5 3,-2 3,1 1,3-2,2-3,3-1,-2-3,-1 6,2 9,1 8,1 8,1 4,0 8,1 3,0 0,4-4,5-2,4-2,0 0,2-3,1-1,2-3,5-3,3 3,-1 1,0-3,-1-3,7 1,1 0,-2-3,-1-1,-3-2,-1-1,-3 0,0-1,-1-1,0 1,0 0,-1-1,1 1,0 0,0 0,0 0,-3 4,-2 0,1 1,0-1,2-2,4 0,2-1,1-1,-5 4,-2 0,0 1,-1-2,5-1,1 0,1-1,-1-1,0 4,-1 1,2-1,2 0,-1-2,2 0,0-1,-1-1,3 0,2 0,4 0,-1 0,4-1,3 1,2 0,0 0,-4 0,2 0,2 0,-4 0,-1 0,-4 0,0 0,-3 0,-3 0,-3 0,-2 0,-2 0,-1 0,0 0,-1 0,1 0,0 0,-1 0,1 0,0 0,4-4,-3-4,-1-2,0 2,-5-2,0 1,-1-5,2 0,5-2,3 2,-4 0,-2 3,1-2,-5-1,0 2,-3-1,-3-2,-4-6,-2-2,-2-1,-1-1,0-2,-1-5,0-3,1-7,-1-4,1 3,0-6,0 2,0 2,0 1,-4-3,-1 0,-3 0,0 2,-3 0,-3 2,1 3,3 6,-4 5,-4 3,2 3,3 2,4 0,4 1,-2 4,1 0,-2 4,4 3,10 4,7 2,6 2,2 1,2 1,0-1,0 1,0 0,-1-1,0 0,0 0,-1 0,0 0,0 0,0 0,0 0,0 0,0 0,4 0,1 0,3 0,1 0,-2 0,-1 0,-2-3,-2-2,2 0,2 2,-2-4,0 1,-2 0,0 2,-2 1,1 2,-1 0,0 1,0 0,0 0,0 1,0-1,-4-7,0-3,-1 1,2 2,0 2,2 2,0 1,-3-6,-4-5,-1 0,-2-3,0-1,-1-1,-2-2,-3 0,-1-2,-2 1,-1-1,0 1,0-1,-1 1,1 0,-1 0,1-1,0 1,0 0,4 4,0 0,1 1,-1-2,-2-4,0-2,-1-1,-1 0,0 2,0 0,0-3,0-1,-1 1,1 2,0 0,0 1,0 1,0 1,0 0,0 0,0 0,0 0,0 0,0 0,4 4,0-3,1-2,2 4,1 0,-2 0,-2 0,-1-1,3-1,-1-4,0-1,2-1,0 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8.3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2468,'14'0,"27"0,20 0,8 0,5 0,2 0,-8 0,-9 0,-4 0,-4 0,-3 0,-7 0,1 0,4 0,-2 0,-1 0,2 0,-2 0,-2 0,-4 0,-1 0,4 0,3 0,-3 0,-1 0,-3 0,-1 0,-3 0,-2 0,-4 0,-2 0,5 0,2 0,2 0,4 0,-2-3,4-2,3-3,-2-1,-1 2,4 2,-2 2,-1 1,1 1,3 0,-1 2,-6-1,-4 0,-5 1,-3-1,-3 0,-1 0,-4-3,-5-9,-5-10,-3-7,-3-7,-1-1,0 3,-1 0,0-2,0-2,1 2,-1 4,1 3,0 4,0-2,0 0,0 1,0 2,0 1,0 1,0-3,0-1,0 0,0 2,0 0,0 2,0 0,0 0,0 1,0 0,0 0,4 0,0 0,5 0,-1 0,-1 0,-2 0,-1 0,-2-1,-1 1,-1 0,0 0,-1 0,1-1,0 1,-1 0,1 0,0 0,4 3,4 6,5 4,4 3,2 3,2 2,1 1,0-1,0 1,0 0,0 0,-1-1,8 0,2 0,3 0,2 0,7 0,-1 0,-3-4,-2-1,-4 1,-3 0,-3 1,-3 1,-2 2,-1-1,-1 1,1 0,-1 1,1-1,0 0,3 0,2 0,0 0,2 0,4 0,1 0,-3 0,-2-3,-3-2,-1 0,-2 2,3-7,4-1,5 1,-1 2,6 3,0 2,-4 1,-4 2,-3 0,-4 1,-1-1,-2 0,0 1,-1-1,1 0,-4-3,-2-2,2 0,0 2,-2-7,-4-5,-3-4,-4-1,-9-6,-4-1,-1-3,2-5,2 2,2 1,1 0,2 1,1 3,0 2,1 2,-1 2,1-3,-1-1,0 1,0 0,0 2,0 0,0 1,0-2,0-2,0 0,0 1,0 2,0 0,-3-2,-2-5,-3-1,-1 2,2 2,2 2,2-3,1-2,1-1,1 2,0 2,0-2,0 1,1 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9.939"/>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0 397,'0'-3,"7"-2,10-3,5-1,11-2,5-3,1 1,5 3,8-1,7-1,0 0,5 0,2-3,-6 2,-7-1,-1 2,-2 0,-7-2,-2 1,-6 3,3 4,2-2,1-2,-2 0,2-1,2-4,-3 2,-1 3,-3 3,-1-1,-3 1,-3-2,-3 1,-2 1,-2 2,-1 3,0 0,-1 1,1 1,-1 1,-2-4,-2-2,0-3,2 0,4 1,-1 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57.8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2966 0,'-3'0,"-6"0,-4 0,-4 0,-2 0,-5 0,-3 0,0 0,2 0,0 0,2 0,0 0,2 0,-1 0,1 0,0 0,1 0,-1 0,0 0,-4 0,-1 0,0 0,2 0,0 0,4 4,3 0,0 1,0-1,-2-2,0 0,3 2,0 1,-1 4,0 2,-2 1,-1-2,0 0,-1-1,-1 6,1-1,0 1,3 3,1-4,1-2,-2-1,0-2,-2-2,0-3,-1-2,0-1,-1-1,-3 0,-1 0,0-1,2 1,0-1,1 1,-3 0,0 0,0 0,1 0,5 4,6 4,5 5,4 8,3 3,2 5,1 1,0-1,0-1,0-3,0-1,-1-2,0 0,0-1,0 0,0-1,0 8,0 3,0 2,0 1,0-4,0 2,0-1,0-3,0-3,0-1,0-1,0 2,0 0,0 1,0-2,0 0,0-2,0 0,0-1,0 0,0 0,0 0,0 0,0 0,0 0,0 0,0 1,0-1,0 0,0 0,0 0,-3-3,-2-2,-3-3,-1 0,-1-3,-4-2,-2-3,-3-3,-1 0,-1-2,-1-1,1 1,-1-1,0 1,1-1,-1 1,1 0,0 0,0 0,0 0,-1 0,1 0,0 0,0 0,0 0,0 0,-4 0,-1 0,0 0,2 0,0 0,1 0,-3 0,0 0,0 0,1 0,2 0,0 0,1 4,1 0,0 1,0-1,0-2,0 0,0-1,0-1,-4 0,-1 0,0 0,2 0,0-1,1 1,1 0,1 0,-1 4,1 0,4 5,1-1,0 3,-2-1,0-2,-2-3,0-1,-1-2,0 2,0 1,-1-1,1-1,-1-1,1-1,0 0,0-1,3 4,5 4,5 5,3 3,3 4,2 0,0 2,1 0,0 0,0 0,0 3,-1 2,0-1,0-1,0-1,0-2,0 4,0 0,0 0,0-1,0-2,0-1,0 0,0 0,0-1,-3-4,-2 0,0-1,2 1,-3 2,-1 0,2 1,1 1,1 0,-2 1,0-1,0 0,2 1,0-1,2 0,0 0,1 1,-3-5,-2 0,1-1,0 2,2 0,0 2,2 0,-1 1,-6 0,-3 0,1 1,2-1,2 0,2 1,1-1,1 0,1-3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4.280"/>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4422 0,'-7'0,"-6"0,-4 4,-7 0,-7 1,-7-1,-10-2,-10 0,-3-1,2-1,7 0,6 0,-1 0,5 0,2-1,0 1,0 0,0 0,3 0,4 0,4 0,3 0,3 4,2 0,0 1,1-1,-1-2,1 0,-1-1,0-1,-3 0,-2 0,0 0,1 0,-2-1,-8 1,-1 0,2 0,2 0,4 0,0 0,0 0,-2 0,1 0,1 0,2 0,2 0,-6 0,-1 0,1 0,1 0,3 0,2 0,2 0,0 0,1 0,0 0,0 0,1 0,-1 0,-4 0,-1 0,1 0,0 0,1 0,1 0,-2 0,-2 0,5 4,6 4,5 6,5 2,3 7,3 3,1 0,0 0,-4 2,-1 0,1 3,-4-1,0-1,1-3,1-1,2-2,2-1,0-1,1 0,0-1,0 1,1 0,-1 0,-4 0,0 4,-4-3,-1-1,2-1,-2-3,1-2,1 1,2 1,3 5,-4 2,1 1,1-1,0 0,2-1,1-1,-3 0,-1 0,-3-1,0 0,1 0,-2 0,1 0,2 0,-2 0,0 0,2 0,2 0,1 1,2-1,1 0,-4-3,-1 2,-3-3,-4-3,-3-5,-3-3,-2-4,-1-1,-1-1,0-1,0 0,1 0,-1 1,-3-1,-1 1,0 0,1 0,2 0,0 0,1 0,0 0,1 0,0 0,0 0,0 0,0 0,0 0,-3 0,-6 0,-1 0,2 0,2 0,-2 0,0 0,2 0,2 0,1 0,2 0,0 0,1 0,0 0,4 4,4 4,5 5,4 4,2 2,2 2,1 1,-1 0,1 0,0 0,0 0,-1-1,0 0,0 1,0-1,0 0,0 0,0 0,4 0,1 1,-1 2,0 2,-2 0,0 3,-1 3,-1 3,0 0,0-2,0-4,0-3,3-2,2 2,0 0,-2-1,0-1,-1-1,-1 0,-1-2,0 4,4 1,0 0,0-2,0 0,-2-2,0 0,-1 4,-1-1,0 1,-4-5,-4-2,-6-5,-2 0,-4-3,-1-4,0-2,-2 1,1-1,0 0,1-2,-1-1,1-1,0-1,-1 0,-2 0,-2 0,0 0,1-1,1 1,2 0,-4 0,0 0,0 0,1 0,-2 0,-8 0,-1 0,2 0,3 0,3 0,7 7,3 3,-3 2,-1 0,-1-2,1-3,3 1,2-1,0 3,-1-2,-4-1,-3-2,0-2,1-2,0 0,1-1,-3 0,0-1,0 1,1 3,2 2,0-1,1 3,1 1,0-2,3-2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8.935"/>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2270 386,'-7'0,"-10"-3,-5-6,-11-4,-5-3,-1-4,-1 3,-1 0,-4 3,6 1,6-6,4 1,8 1,0 2,-8 0,-5 0,-4-2,0 2,-4 1,2-2,4-2,0-4,0 1,-5 4,1 5,3 5,5 3,4 3,4 1,1 1,2 0,0 0,4 3,5 5,5 4,3 4,2 2,2 2,4 1,6-4,0 3,-1 1,-2 1,1-1,3 1,4 2,1 5,0 5,-1 3,-2 2,-3 2,-4 1,-2-4,-3 0,-1 3,0 2,-1 1,1-4,-1 2,1-3,-1-1,1-3,4-5,1 0,0 6,-2 0,0-3,6-4,1 1,0-2,-3 2,-2 2,-2 0,-1 1,-2 6,0-1,0-3,3-4,1-4,0 1,0-2,2 3,4-1,0-2,-2-1,-1-2,0 2,1 4,1 1,0-2,1-2,4-6,-2-2,1 2,-1 2,-3 0,0-4,-1-2,-2 1,-2-7,-1-9,-2-8,-1-11,0-5,-1-3,1-1,0 0,-4 2,-5 0,-7 2,-9 0,-4 1,-11-1,-9-2,-8-2,-4 1,0 0,0-2,4 3,3-2,5 1,3 0,2 1,5 2,1 0,-2 0,-3 1,3-4,1-1,-4 1,-1 0,2 2,2 3,0 3,-3-3,1-3,1 0,4 0,5 4,0 5,5 2,5 2,1 3,6-1,0 2,0-3,-1-6,-5-5,-3-2,-1 2,1 5,4 8,5 13,6 9,4 6,3 2,1 1,2 0,0 4,0 0,0-1,0-2,-1-1,0-1,0-1,4 7,1 1,-1 4,0 3,-2 2,0-2,-1 0,-1-2,0-5,0-2,0 0,0-1,-1-1,1-1,0-2,0-1,0 3,0 1,0-1,0 0,0-2,0 0,0-5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4.855"/>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0.26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3.10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1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5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88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5.20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146"/>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5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881"/>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40.349"/>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5.277"/>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2.690"/>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4.20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6.09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7.423"/>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9.016"/>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9.813"/>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0.82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1.625"/>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2.484"/>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3.32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5.839"/>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4.20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4.9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5.78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8.654"/>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8"/>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9"/>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2"/>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6.355"/>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3"/>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6"/>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8"/>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9"/>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1"/>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7.27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3"/>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5"/>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6"/>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8"/>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6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4:45"/>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11631 0,'-4'3,"-6"5,-2 2,-4 3,-1 0,-4 4,-4 4,-1 0,-1 1,-6 5,-5 3,4-2,0 0,0-1,0 0,0 1,1-1,4-4,0 1,-4 3,-3 1,0 2,-1 0,-5 4,-6 4,-4 4,-3 3,-8 6,-3 3,1-2,0 1,3-3,2-1,1-2,1 1,0-1,0-1,-1 2,-3 2,-6 5,-1 2,-6 3,-4 4,-2 2,0-1,-8 7,-11 9,2-1,2-2,1-2,9-6,9-8,2-1,2-2,1-1,-8 7,-9 8,-13 9,-5 4,6-4,-5 4,3-2,10-9,0 0,11-8,13-11,8-7,3-2,3-2,5-5,0 0,-10 9,-6 5,-4 2,-6 6,-2 1,1-1,-4 4,0 0,4-4,4-3,6-5,5-4,7-5,6-5,0 0,1-2,5-3,0-1,3-1,-2 1,-2 2,-2 1,0 0,0 1,-1-1,-4 4,-2 3,-3 1,-6 5,-1 1,1-1,2-1,1-1,4-4,5-3,1-1,6-5,4-4,-2 2,3-2,1-1,0 0,-3 2,-6 5,-7 6,-2 2,-1 0,2-1,-2 2,0-2,3 0,6-6,2-2,2-1,1-1,7-6,3-1,2-3,3-2,-3 1,1 1,-1 1,2-3,-1 2,-1 0,2-1,-2 1,2-1,3-3,-1 1,0 0,0 0,-3 3,-3 1,3-1,0 0,0-1,4-3,3-2,0 0,0 0,-2 1,-1 2,-2 0,3-1,1-1,-5 2,2 1,3-3,1-1,0-1,-2 2,2 0,-3 0,0 2,-2 0,0 2,-2 0,-2 2,-2 2,-3 2,-6 5,-7 6,-2 1,-1 2,-3 1,1 0,4-4,8-6,4-3,1-1,2-2,2-1,-3 2,2-2,0 1,-1 0,0 0,0 1,2-2,-2 1,-1 1,3-2,0-1,-3 4,1-2,4-3,6-4,2-3,2-1,2-2,-3 4,-11 7,-9 8,-4 3,-5 4,-4 4,2-2,1-1,4-3,6-5,8-6,8-7,3-3,3-1,1-2,1-1,1 0,-1 1,-2 1,-4 3,-3 3,-6 5,0 0,3-3,2-1,5-4,3-4,4-1,2-3,-1 1,-3 3,-1 0,-1 1,-1 1,1-1,2-1,0-1,-1 1,-1 2,-3 1,-1 2,1-1,0-1,1 0,0 0,-1 0,3-1,2-3,0 1,0-1,1 0,1-1,2-1,1-2,-2 2,1 0,-2 0,0 1,-1 1,-1 1,-3 2,-1 0,0 2,1-2,2-2,3-2,1-1,2-2,2 0,-1-1,0 1,-3 2,-2 2,-2 1,1 0,6-6,9-6,5-5,6-4,2-2,2-2,1 0,0-1,0 0,0 1,1-2,3-1,11-10,19-15,9-8,3-2,0 1,-5 4,-8 5,-7 7,-9 6,-5 5,-5 4,-4 3,-3 2,0 1,0-1,2-1,-2 1,3-1,1-2,3-2,1-1,-1 0,3-1,3-3,3-3,3-2,4-3,4-3,-2 1,1 0,-4 2,-2 2,0 1,-4 3,-5 3,-5 4,-3 4,-2 0,0 0,3-1,6-6,8-5,7-8,8-5,4-3,-6 4,-5 5,-4 2,-6 5,-3 4,-4 2,0 0,-1 1,1-1,-2 2,2-1,3-4,0 1,-1 1,-1 0,0 0,1 0,-3 1,-2 3,-2 2,-3 1,0 1,-2 1,0 1,3-4,3-1,-2 0,0 1,-1 1,1 0,1-2,0 0,5-4,5-4,41-33,13-11,-1 2,-8 6,-13 10,-10 8,-11 9,-7 6,0 0,4-4,-1 2,-5 4,-3 2,-3 2,0 1,-1 0,2-1,1-2,2-1,1 0,-3 1,-1 2,-1 0,3-2,6-5,3-2,0 0,1-2,4-2,-2 1,-5 5,-3 1,0 1,-3 2,-3 2,3-2,1 0,-1 0,0 1,-2 0,3-2,3-2,2-1,1-2,-3 3,1-1,3-2,1-2,1 0,0 0,2-1,4-4,1 0,-2 1,1-1,-2 1,2 0,-3 1,4-2,3-3,2-2,-3 3,0-1,1 1,1-3,2 0,-3 2,-1 1,1-1,1-1,0 0,-2 2,-2 1,2-1,2-2,-1 1,-1 1,-2 1,2-2,2 0,-1 0,2-2,-1 1,-1 1,-1 1,0-1,2 0,-2 0,0 1,0 0,1-1,4-3,-4 3,-4 3,-4 3,0 1,-3 2,-2 1,1 0,1-1,4-4,1 0,0 0,-1 0,0 1,0-1,1 0,-1 1,1-1,-1 1,1-2,-1 2,1-1,1-2,2 0,-1 0,1 0,-4 2,1 0,1-1,2-2,-1 1,1 0,-2 1,0 0,-1 0,3-1,3-3,2-2,-1 1,4-3,0 0,-2 1,-3 4,-2 0,-1 2,-4 2,-4 4,-4 3,-7 6,-3 2,0 0,-4 3,0 1,1-1,3-3,1-1,-1 1,2-1,1-2,2-1,5-3,-2 1,0-1,2 0,2-3,4-3,2-1,1-1,2-2,4-3,6-5,0 0,0 0,-2 1,-3 4,-4 2,-4 4,-1 0,8-6,2-2,5-3,1-2,9-7,3-2,-2 1,-5 5,-6 4,-5 5,-2 1,-5 4,-1 0,0 1,-1 1,-2 1,1-1,3-2,1-1,1 0,-1 0,-2 2,-2 1,-3 3,4-3,1-2,4-2,2-2,0 0,1-1,5-4,1-1,-2 2,-2 2,-2 1,0 0,-2 1,-1 3,-2-1,0 1,-1 1,1 0,-6 4,-6 4,-4 5,-7 5,-2 1,0 0,1 0,-1 0,-1 2,0-1,2-1,3-3,1-1,4-3,0 1,-8 5,-11 10,-9 7,-7 5,-5 4,-3 3,-2 2,-5 4,-8 6,-7 6,-6 4,-6 6,-12 9,-22 18,-12 10,-9 6,2 0,2-2,8-7,9-7,7-6,7-5,6-5,-1 1,2-2,-6 5,-6 4,0 1,-3 2,-3 3,-7 5,2-1,7-6,5-4,8-7,2-2,6-3,0-1,0 0,2-2,2-1,0-1,0 1,3-3,6-4,3-3,0 0,2-1,-3 1,1 0,-5 5,-3 0,2 0,-1 1,-2 2,2-3,-1 1,0 2,1-3,-1 2,2-3,2-1,-3 3,-6 5,-3 2,2-2,-4 4,-1 0,-1 1,3-2,3-3,2-1,4-3,2-3,2 0,-5 3,-4 3,-4 4,-9 8,-6 3,0 1,-6 5,-2 2,3-3,-3 2,3-2,5-4,2-2,8-6,0 0,-4 3,-2 2,-3 2,-8 6,-6 6,0-1,-3 3,0 0,3-3,5-4,6-4,7-6,0 0,4-3,5-5,0 1,1-2,3-1,-1 0,-6 5,-10 8,-10 9,-20 15,-13 11,-6 5,0-1,3-1,8-7,10-9,5-3,13-11,10-8,0 0,3-1,0-2,-6 5,-5 5,-8 6,-3 3,0-1,-2 2,5-3,7-7,8-7,7-4,4-4,-1 1,2-2,2-2,3-2,5-3,5-6,-1 2,-4 4,-4 3,-3 1,4-2,0-1,3-2,3-2,3-3,2-2,2 0,1-2,4-3,6-5,0 0,1-1,0 0,-2 3,-4 2,-6 5,-4 3,1-1,-1 1,0 1,1-2,4-3,4-2,1-2,1-1,0 0,2-1,1-1,1-1,1-1,1 0,3-3,5-4,2-1,1-2,3-2,0 0,-2 2,-2 1,-1 2,-2 0,2 0,1-2,1 0,0-1,3-2,-1 1,-4 3,1 0,-2 1,0 0,1-1,2-1,0-1,1 0,2-2,-5 4,-1 1,2-1,-1 0,0 0,1 0,2-3,-1 1,2 0,-3 1,-2 2,0 0,2-2,2-1,0 0,0 0,2-2,0 0,2-1,2-3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3.767"/>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4247,'0'-3,"0"-6,0-4,0-3,0-3,0-6,0-1,0-1,4 1,0 2,1 1,2 0,1-2,-2-1,-2 0,-1 2,2 0,1 1,2 5,1-2,1-1,0-1,-2 0,-3 0,-1 0,-2 0,5 1,6 0,1-1,-3-2,-2-2,-4 0,2-2,3-1,-1 2,-1 1,2 2,-2 1,-1 1,-2 1,-3 0,0 0,-2 0,0 0,0 0,3 4,1 8,0 9,3 5,4 5,0 4,2 0,2 2,2-3,2 0,1-2,-2 1,-5 2,-1-1,5-3,0 0,0-1,-3 1,0-1,1-2,2-3,1-1,-2 2,4 0,-3 3,1 0,0-1,1-2,-3 2,-1-1,1-1,2-1,4-1,2-2,1 3,0 8,-1 2,-1-1,3-3,0-4,-4 2,-1-1,-6 1,-1 1,1-3,1-1,2-2,1-2,1 3,1 5,-4 4,0-1,0-1,-3 4,0-1,1-2,2-3,1-1,1 4,2-2,-4 2,0-1,0-3,0 1,2 0,-2 0,-2 0,2-2,0-2,-2 2,0-1,1 6,1 1,-2 2,0-1,5 0,-2 1,1-1,0-4,0 0,-2 3,-1-2,-4 1,1-1,-3 1,5-2,-1 2,2-2,1-3,-2 2,-1-1,-1 1,-1 4,2-2,2-1,2-4,-2 2,0 3,1-1,-3 2,-4-5,-3-7,-6-4,-4-4,-5-2,-1-2,1-2,-1 0,0 0,-6-2,1-5,2-3,-1 3,3 1,-2 1,3 0,1-1,0 0,0-1,2 0,2 0,-2 0,0 0,1 0,-2 3,0 2,1-1,2-4,1-3,1 0,2 0,0 1,-7 0,-2 1,0 0,-2 1,2-4,1-1,-1 1,1-7,2-1,2 1,1 3,2 2,-3 2,-1 2,0 2,2 0,-3 0,0 1,1-1,1 0,1 0,2-4,0 0,1-1,-3 4,-2 3,1 1,-3 3,0 1,1 0,1-3,2-1,-2-1,0-2,0 0,1 0,-1 0,-1-4,0-2,-1 1,-1 2,2 0,2 1,1-3,1 0,2 0,-4 1,0 2,-1 0,2 1,-3 5,0 0,1 1,-3 2,1 1,1-2,2-2,1-1,1-1,2-2,-4 4,0 0,-1 0,-5 3,-2 3,1 1,3-2,2-3,3-1,-2-3,-1 6,2 9,1 8,1 8,1 4,0 8,1 3,0 0,4-4,5-2,4-2,0 0,2-3,1-1,2-3,5-3,3 3,-1 1,0-3,-1-3,7 1,1 0,-2-3,-1-1,-3-2,-1-1,-3 0,0-1,-1-1,0 1,0 0,-1-1,1 1,0 0,0 0,0 0,-3 4,-2 0,1 1,0-1,2-2,4 0,2-1,1-1,-5 4,-2 0,0 1,-1-2,5-1,1 0,1-1,-1-1,0 4,-1 1,2-1,2 0,-1-2,2 0,0-1,-1-1,3 0,2 0,4 0,-1 0,4-1,3 1,2 0,0 0,-4 0,2 0,2 0,-4 0,-1 0,-4 0,0 0,-3 0,-3 0,-3 0,-2 0,-2 0,-1 0,0 0,-1 0,1 0,0 0,-1 0,1 0,0 0,4-4,-3-4,-1-2,0 2,-5-2,0 1,-1-5,2 0,5-2,3 2,-4 0,-2 3,1-2,-5-1,0 2,-3-1,-3-2,-4-6,-2-2,-2-1,-1-1,0-2,-1-5,0-3,1-7,-1-4,1 3,0-6,0 2,0 2,0 1,-4-3,-1 0,-3 0,0 2,-3 0,-3 2,1 3,3 6,-4 5,-4 3,2 3,3 2,4 0,4 1,-2 4,1 0,-2 4,4 3,10 4,7 2,6 2,2 1,2 1,0-1,0 1,0 0,-1-1,0 0,0 0,-1 0,0 0,0 0,0 0,0 0,0 0,0 0,4 0,1 0,3 0,1 0,-2 0,-1 0,-2-3,-2-2,2 0,2 2,-2-4,0 1,-2 0,0 2,-2 1,1 2,-1 0,0 1,0 0,0 0,0 1,0-1,-4-7,0-3,-1 1,2 2,0 2,2 2,0 1,-3-6,-4-5,-1 0,-2-3,0-1,-1-1,-2-2,-3 0,-1-2,-2 1,-1-1,0 1,0-1,-1 1,1 0,-1 0,1-1,0 1,0 0,4 4,0 0,1 1,-1-2,-2-4,0-2,-1-1,-1 0,0 2,0 0,0-3,0-1,-1 1,1 2,0 0,0 1,0 1,0 1,0 0,0 0,0 0,0 0,0 0,0 0,4 4,0-3,1-2,2 4,1 0,-2 0,-2 0,-1-1,3-1,-1-4,0-1,2-1,0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3.10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1,'0'8901,"0"-8872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8.573"/>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8.3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2468,'14'0,"27"0,20 0,8 0,5 0,2 0,-8 0,-9 0,-4 0,-4 0,-3 0,-7 0,1 0,4 0,-2 0,-1 0,2 0,-2 0,-2 0,-4 0,-1 0,4 0,3 0,-3 0,-1 0,-3 0,-1 0,-3 0,-2 0,-4 0,-2 0,5 0,2 0,2 0,4 0,-2-3,4-2,3-3,-2-1,-1 2,4 2,-2 2,-1 1,1 1,3 0,-1 2,-6-1,-4 0,-5 1,-3-1,-3 0,-1 0,-4-3,-5-9,-5-10,-3-7,-3-7,-1-1,0 3,-1 0,0-2,0-2,1 2,-1 4,1 3,0 4,0-2,0 0,0 1,0 2,0 1,0 1,0-3,0-1,0 0,0 2,0 0,0 2,0 0,0 0,0 1,0 0,0 0,4 0,0 0,5 0,-1 0,-1 0,-2 0,-1 0,-2-1,-1 1,-1 0,0 0,-1 0,1-1,0 1,-1 0,1 0,0 0,4 3,4 6,5 4,4 3,2 3,2 2,1 1,0-1,0 1,0 0,0 0,-1-1,8 0,2 0,3 0,2 0,7 0,-1 0,-3-4,-2-1,-4 1,-3 0,-3 1,-3 1,-2 2,-1-1,-1 1,1 0,-1 1,1-1,0 0,3 0,2 0,0 0,2 0,4 0,1 0,-3 0,-2-3,-3-2,-1 0,-2 2,3-7,4-1,5 1,-1 2,6 3,0 2,-4 1,-4 2,-3 0,-4 1,-1-1,-2 0,0 1,-1-1,1 0,-4-3,-2-2,2 0,0 2,-2-7,-4-5,-3-4,-4-1,-9-6,-4-1,-1-3,2-5,2 2,2 1,1 0,2 1,1 3,0 2,1 2,-1 2,1-3,-1-1,0 1,0 0,0 2,0 0,0 1,0-2,0-2,0 0,0 1,0 2,0 0,-3-2,-2-5,-3-1,-1 2,2 2,2 2,2-3,1-2,1-1,1 2,0 2,0-2,0 1,1 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9.939"/>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0 397,'0'-3,"7"-2,10-3,5-1,11-2,5-3,1 1,5 3,8-1,7-1,0 0,5 0,2-3,-6 2,-7-1,-1 2,-2 0,-7-2,-2 1,-6 3,3 4,2-2,1-2,-2 0,2-1,2-4,-3 2,-1 3,-3 3,-1-1,-3 1,-3-2,-3 1,-2 1,-2 2,-1 3,0 0,-1 1,1 1,-1 1,-2-4,-2-2,0-3,2 0,4 1,-1 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57.8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2966 0,'-3'0,"-6"0,-4 0,-4 0,-2 0,-5 0,-3 0,0 0,2 0,0 0,2 0,0 0,2 0,-1 0,1 0,0 0,1 0,-1 0,0 0,-4 0,-1 0,0 0,2 0,0 0,4 4,3 0,0 1,0-1,-2-2,0 0,3 2,0 1,-1 4,0 2,-2 1,-1-2,0 0,-1-1,-1 6,1-1,0 1,3 3,1-4,1-2,-2-1,0-2,-2-2,0-3,-1-2,0-1,-1-1,-3 0,-1 0,0-1,2 1,0-1,1 1,-3 0,0 0,0 0,1 0,5 4,6 4,5 5,4 8,3 3,2 5,1 1,0-1,0-1,0-3,0-1,-1-2,0 0,0-1,0 0,0-1,0 8,0 3,0 2,0 1,0-4,0 2,0-1,0-3,0-3,0-1,0-1,0 2,0 0,0 1,0-2,0 0,0-2,0 0,0-1,0 0,0 0,0 0,0 0,0 0,0 0,0 0,0 1,0-1,0 0,0 0,0 0,-3-3,-2-2,-3-3,-1 0,-1-3,-4-2,-2-3,-3-3,-1 0,-1-2,-1-1,1 1,-1-1,0 1,1-1,-1 1,1 0,0 0,0 0,0 0,-1 0,1 0,0 0,0 0,0 0,0 0,-4 0,-1 0,0 0,2 0,0 0,1 0,-3 0,0 0,0 0,1 0,2 0,0 0,1 4,1 0,0 1,0-1,0-2,0 0,0-1,0-1,-4 0,-1 0,0 0,2 0,0-1,1 1,1 0,1 0,-1 4,1 0,4 5,1-1,0 3,-2-1,0-2,-2-3,0-1,-1-2,0 2,0 1,-1-1,1-1,-1-1,1-1,0 0,0-1,3 4,5 4,5 5,3 3,3 4,2 0,0 2,1 0,0 0,0 0,0 3,-1 2,0-1,0-1,0-1,0-2,0 4,0 0,0 0,0-1,0-2,0-1,0 0,0 0,0-1,-3-4,-2 0,0-1,2 1,-3 2,-1 0,2 1,1 1,1 0,-2 1,0-1,0 0,2 1,0-1,2 0,0 0,1 1,-3-5,-2 0,1-1,0 2,2 0,0 2,2 0,-1 1,-6 0,-3 0,1 1,2-1,2 0,2 1,1-1,1 0,1-3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4.280"/>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4422 0,'-7'0,"-6"0,-4 4,-7 0,-7 1,-7-1,-10-2,-10 0,-3-1,2-1,7 0,6 0,-1 0,5 0,2-1,0 1,0 0,0 0,3 0,4 0,4 0,3 0,3 4,2 0,0 1,1-1,-1-2,1 0,-1-1,0-1,-3 0,-2 0,0 0,1 0,-2-1,-8 1,-1 0,2 0,2 0,4 0,0 0,0 0,-2 0,1 0,1 0,2 0,2 0,-6 0,-1 0,1 0,1 0,3 0,2 0,2 0,0 0,1 0,0 0,0 0,1 0,-1 0,-4 0,-1 0,1 0,0 0,1 0,1 0,-2 0,-2 0,5 4,6 4,5 6,5 2,3 7,3 3,1 0,0 0,-4 2,-1 0,1 3,-4-1,0-1,1-3,1-1,2-2,2-1,0-1,1 0,0-1,0 1,1 0,-1 0,-4 0,0 4,-4-3,-1-1,2-1,-2-3,1-2,1 1,2 1,3 5,-4 2,1 1,1-1,0 0,2-1,1-1,-3 0,-1 0,-3-1,0 0,1 0,-2 0,1 0,2 0,-2 0,0 0,2 0,2 0,1 1,2-1,1 0,-4-3,-1 2,-3-3,-4-3,-3-5,-3-3,-2-4,-1-1,-1-1,0-1,0 0,1 0,-1 1,-3-1,-1 1,0 0,1 0,2 0,0 0,1 0,0 0,1 0,0 0,0 0,0 0,0 0,0 0,-3 0,-6 0,-1 0,2 0,2 0,-2 0,0 0,2 0,2 0,1 0,2 0,0 0,1 0,0 0,4 4,4 4,5 5,4 4,2 2,2 2,1 1,-1 0,1 0,0 0,0 0,-1-1,0 0,0 1,0-1,0 0,0 0,0 0,4 0,1 1,-1 2,0 2,-2 0,0 3,-1 3,-1 3,0 0,0-2,0-4,0-3,3-2,2 2,0 0,-2-1,0-1,-1-1,-1 0,-1-2,0 4,4 1,0 0,0-2,0 0,-2-2,0 0,-1 4,-1-1,0 1,-4-5,-4-2,-6-5,-2 0,-4-3,-1-4,0-2,-2 1,1-1,0 0,1-2,-1-1,1-1,0-1,-1 0,-2 0,-2 0,0 0,1-1,1 1,2 0,-4 0,0 0,0 0,1 0,-2 0,-8 0,-1 0,2 0,3 0,3 0,7 7,3 3,-3 2,-1 0,-1-2,1-3,3 1,2-1,0 3,-1-2,-4-1,-3-2,0-2,1-2,0 0,1-1,-3 0,0-1,0 1,1 3,2 2,0-1,1 3,1 1,0-2,3-2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8.935"/>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2270 386,'-7'0,"-10"-3,-5-6,-11-4,-5-3,-1-4,-1 3,-1 0,-4 3,6 1,6-6,4 1,8 1,0 2,-8 0,-5 0,-4-2,0 2,-4 1,2-2,4-2,0-4,0 1,-5 4,1 5,3 5,5 3,4 3,4 1,1 1,2 0,0 0,4 3,5 5,5 4,3 4,2 2,2 2,4 1,6-4,0 3,-1 1,-2 1,1-1,3 1,4 2,1 5,0 5,-1 3,-2 2,-3 2,-4 1,-2-4,-3 0,-1 3,0 2,-1 1,1-4,-1 2,1-3,-1-1,1-3,4-5,1 0,0 6,-2 0,0-3,6-4,1 1,0-2,-3 2,-2 2,-2 0,-1 1,-2 6,0-1,0-3,3-4,1-4,0 1,0-2,2 3,4-1,0-2,-2-1,-1-2,0 2,1 4,1 1,0-2,1-2,4-6,-2-2,1 2,-1 2,-3 0,0-4,-1-2,-2 1,-2-7,-1-9,-2-8,-1-11,0-5,-1-3,1-1,0 0,-4 2,-5 0,-7 2,-9 0,-4 1,-11-1,-9-2,-8-2,-4 1,0 0,0-2,4 3,3-2,5 1,3 0,2 1,5 2,1 0,-2 0,-3 1,3-4,1-1,-4 1,-1 0,2 2,2 3,0 3,-3-3,1-3,1 0,4 0,5 4,0 5,5 2,5 2,1 3,6-1,0 2,0-3,-1-6,-5-5,-3-2,-1 2,1 5,4 8,5 13,6 9,4 6,3 2,1 1,2 0,0 4,0 0,0-1,0-2,-1-1,0-1,0-1,4 7,1 1,-1 4,0 3,-2 2,0-2,-1 0,-1-2,0-5,0-2,0 0,0-1,-1-1,1-1,0-2,0-1,0 3,0 1,0-1,0 0,0-2,0 0,0-5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8"/>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9"/>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9.12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2"/>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3"/>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6"/>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8"/>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9"/>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1"/>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19:59.620"/>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3"/>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5"/>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6"/>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8"/>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6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3.767"/>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4247,'0'-3,"0"-6,0-4,0-3,0-3,0-6,0-1,0-1,4 1,0 2,1 1,2 0,1-2,-2-1,-2 0,-1 2,2 0,1 1,2 5,1-2,1-1,0-1,-2 0,-3 0,-1 0,-2 0,5 1,6 0,1-1,-3-2,-2-2,-4 0,2-2,3-1,-1 2,-1 1,2 2,-2 1,-1 1,-2 1,-3 0,0 0,-2 0,0 0,0 0,3 4,1 8,0 9,3 5,4 5,0 4,2 0,2 2,2-3,2 0,1-2,-2 1,-5 2,-1-1,5-3,0 0,0-1,-3 1,0-1,1-2,2-3,1-1,-2 2,4 0,-3 3,1 0,0-1,1-2,-3 2,-1-1,1-1,2-1,4-1,2-2,1 3,0 8,-1 2,-1-1,3-3,0-4,-4 2,-1-1,-6 1,-1 1,1-3,1-1,2-2,1-2,1 3,1 5,-4 4,0-1,0-1,-3 4,0-1,1-2,2-3,1-1,1 4,2-2,-4 2,0-1,0-3,0 1,2 0,-2 0,-2 0,2-2,0-2,-2 2,0-1,1 6,1 1,-2 2,0-1,5 0,-2 1,1-1,0-4,0 0,-2 3,-1-2,-4 1,1-1,-3 1,5-2,-1 2,2-2,1-3,-2 2,-1-1,-1 1,-1 4,2-2,2-1,2-4,-2 2,0 3,1-1,-3 2,-4-5,-3-7,-6-4,-4-4,-5-2,-1-2,1-2,-1 0,0 0,-6-2,1-5,2-3,-1 3,3 1,-2 1,3 0,1-1,0 0,0-1,2 0,2 0,-2 0,0 0,1 0,-2 3,0 2,1-1,2-4,1-3,1 0,2 0,0 1,-7 0,-2 1,0 0,-2 1,2-4,1-1,-1 1,1-7,2-1,2 1,1 3,2 2,-3 2,-1 2,0 2,2 0,-3 0,0 1,1-1,1 0,1 0,2-4,0 0,1-1,-3 4,-2 3,1 1,-3 3,0 1,1 0,1-3,2-1,-2-1,0-2,0 0,1 0,-1 0,-1-4,0-2,-1 1,-1 2,2 0,2 1,1-3,1 0,2 0,-4 1,0 2,-1 0,2 1,-3 5,0 0,1 1,-3 2,1 1,1-2,2-2,1-1,1-1,2-2,-4 4,0 0,-1 0,-5 3,-2 3,1 1,3-2,2-3,3-1,-2-3,-1 6,2 9,1 8,1 8,1 4,0 8,1 3,0 0,4-4,5-2,4-2,0 0,2-3,1-1,2-3,5-3,3 3,-1 1,0-3,-1-3,7 1,1 0,-2-3,-1-1,-3-2,-1-1,-3 0,0-1,-1-1,0 1,0 0,-1-1,1 1,0 0,0 0,0 0,-3 4,-2 0,1 1,0-1,2-2,4 0,2-1,1-1,-5 4,-2 0,0 1,-1-2,5-1,1 0,1-1,-1-1,0 4,-1 1,2-1,2 0,-1-2,2 0,0-1,-1-1,3 0,2 0,4 0,-1 0,4-1,3 1,2 0,0 0,-4 0,2 0,2 0,-4 0,-1 0,-4 0,0 0,-3 0,-3 0,-3 0,-2 0,-2 0,-1 0,0 0,-1 0,1 0,0 0,-1 0,1 0,0 0,4-4,-3-4,-1-2,0 2,-5-2,0 1,-1-5,2 0,5-2,3 2,-4 0,-2 3,1-2,-5-1,0 2,-3-1,-3-2,-4-6,-2-2,-2-1,-1-1,0-2,-1-5,0-3,1-7,-1-4,1 3,0-6,0 2,0 2,0 1,-4-3,-1 0,-3 0,0 2,-3 0,-3 2,1 3,3 6,-4 5,-4 3,2 3,3 2,4 0,4 1,-2 4,1 0,-2 4,4 3,10 4,7 2,6 2,2 1,2 1,0-1,0 1,0 0,-1-1,0 0,0 0,-1 0,0 0,0 0,0 0,0 0,0 0,0 0,4 0,1 0,3 0,1 0,-2 0,-1 0,-2-3,-2-2,2 0,2 2,-2-4,0 1,-2 0,0 2,-2 1,1 2,-1 0,0 1,0 0,0 0,0 1,0-1,-4-7,0-3,-1 1,2 2,0 2,2 2,0 1,-3-6,-4-5,-1 0,-2-3,0-1,-1-1,-2-2,-3 0,-1-2,-2 1,-1-1,0 1,0-1,-1 1,1 0,-1 0,1-1,0 1,0 0,4 4,0 0,1 1,-1-2,-2-4,0-2,-1-1,-1 0,0 2,0 0,0-3,0-1,-1 1,1 2,0 0,0 1,0 1,0 1,0 0,0 0,0 0,0 0,0 0,0 0,4 4,0-3,1-2,2 4,1 0,-2 0,-2 0,-1-1,3-1,-1-4,0-1,2-1,0 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0.760"/>
    </inkml:context>
    <inkml:brush xml:id="br0">
      <inkml:brushProperty name="width" value="0.2" units="cm"/>
      <inkml:brushProperty name="height" value="0.2" units="cm"/>
      <inkml:brushProperty name="color" value="#FFC114"/>
    </inkml:brush>
  </inkml:definitions>
  <inkml:trace contextRef="#ctx0" brushRef="#br0">1 1 24575,'0'0'0,"4"4"0,2 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8.3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2468,'14'0,"27"0,20 0,8 0,5 0,2 0,-8 0,-9 0,-4 0,-4 0,-3 0,-7 0,1 0,4 0,-2 0,-1 0,2 0,-2 0,-2 0,-4 0,-1 0,4 0,3 0,-3 0,-1 0,-3 0,-1 0,-3 0,-2 0,-4 0,-2 0,5 0,2 0,2 0,4 0,-2-3,4-2,3-3,-2-1,-1 2,4 2,-2 2,-1 1,1 1,3 0,-1 2,-6-1,-4 0,-5 1,-3-1,-3 0,-1 0,-4-3,-5-9,-5-10,-3-7,-3-7,-1-1,0 3,-1 0,0-2,0-2,1 2,-1 4,1 3,0 4,0-2,0 0,0 1,0 2,0 1,0 1,0-3,0-1,0 0,0 2,0 0,0 2,0 0,0 0,0 1,0 0,0 0,4 0,0 0,5 0,-1 0,-1 0,-2 0,-1 0,-2-1,-1 1,-1 0,0 0,-1 0,1-1,0 1,-1 0,1 0,0 0,4 3,4 6,5 4,4 3,2 3,2 2,1 1,0-1,0 1,0 0,0 0,-1-1,8 0,2 0,3 0,2 0,7 0,-1 0,-3-4,-2-1,-4 1,-3 0,-3 1,-3 1,-2 2,-1-1,-1 1,1 0,-1 1,1-1,0 0,3 0,2 0,0 0,2 0,4 0,1 0,-3 0,-2-3,-3-2,-1 0,-2 2,3-7,4-1,5 1,-1 2,6 3,0 2,-4 1,-4 2,-3 0,-4 1,-1-1,-2 0,0 1,-1-1,1 0,-4-3,-2-2,2 0,0 2,-2-7,-4-5,-3-4,-4-1,-9-6,-4-1,-1-3,2-5,2 2,2 1,1 0,2 1,1 3,0 2,1 2,-1 2,1-3,-1-1,0 1,0 0,0 2,0 0,0 1,0-2,0-2,0 0,0 1,0 2,0 0,-3-2,-2-5,-3-1,-1 2,2 2,2 2,2-3,1-2,1-1,1 2,0 2,0-2,0 1,1 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9.939"/>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0 397,'0'-3,"7"-2,10-3,5-1,11-2,5-3,1 1,5 3,8-1,7-1,0 0,5 0,2-3,-6 2,-7-1,-1 2,-2 0,-7-2,-2 1,-6 3,3 4,2-2,1-2,-2 0,2-1,2-4,-3 2,-1 3,-3 3,-1-1,-3 1,-3-2,-3 1,-2 1,-2 2,-1 3,0 0,-1 1,1 1,-1 1,-2-4,-2-2,0-3,2 0,4 1,-1 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57.8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2966 0,'-3'0,"-6"0,-4 0,-4 0,-2 0,-5 0,-3 0,0 0,2 0,0 0,2 0,0 0,2 0,-1 0,1 0,0 0,1 0,-1 0,0 0,-4 0,-1 0,0 0,2 0,0 0,4 4,3 0,0 1,0-1,-2-2,0 0,3 2,0 1,-1 4,0 2,-2 1,-1-2,0 0,-1-1,-1 6,1-1,0 1,3 3,1-4,1-2,-2-1,0-2,-2-2,0-3,-1-2,0-1,-1-1,-3 0,-1 0,0-1,2 1,0-1,1 1,-3 0,0 0,0 0,1 0,5 4,6 4,5 5,4 8,3 3,2 5,1 1,0-1,0-1,0-3,0-1,-1-2,0 0,0-1,0 0,0-1,0 8,0 3,0 2,0 1,0-4,0 2,0-1,0-3,0-3,0-1,0-1,0 2,0 0,0 1,0-2,0 0,0-2,0 0,0-1,0 0,0 0,0 0,0 0,0 0,0 0,0 0,0 1,0-1,0 0,0 0,0 0,-3-3,-2-2,-3-3,-1 0,-1-3,-4-2,-2-3,-3-3,-1 0,-1-2,-1-1,1 1,-1-1,0 1,1-1,-1 1,1 0,0 0,0 0,0 0,-1 0,1 0,0 0,0 0,0 0,0 0,-4 0,-1 0,0 0,2 0,0 0,1 0,-3 0,0 0,0 0,1 0,2 0,0 0,1 4,1 0,0 1,0-1,0-2,0 0,0-1,0-1,-4 0,-1 0,0 0,2 0,0-1,1 1,1 0,1 0,-1 4,1 0,4 5,1-1,0 3,-2-1,0-2,-2-3,0-1,-1-2,0 2,0 1,-1-1,1-1,-1-1,1-1,0 0,0-1,3 4,5 4,5 5,3 3,3 4,2 0,0 2,1 0,0 0,0 0,0 3,-1 2,0-1,0-1,0-1,0-2,0 4,0 0,0 0,0-1,0-2,0-1,0 0,0 0,0-1,-3-4,-2 0,0-1,2 1,-3 2,-1 0,2 1,1 1,1 0,-2 1,0-1,0 0,2 1,0-1,2 0,0 0,1 1,-3-5,-2 0,1-1,0 2,2 0,0 2,2 0,-1 1,-6 0,-3 0,1 1,2-1,2 0,2 1,1-1,1 0,1-3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4.280"/>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4422 0,'-7'0,"-6"0,-4 4,-7 0,-7 1,-7-1,-10-2,-10 0,-3-1,2-1,7 0,6 0,-1 0,5 0,2-1,0 1,0 0,0 0,3 0,4 0,4 0,3 0,3 4,2 0,0 1,1-1,-1-2,1 0,-1-1,0-1,-3 0,-2 0,0 0,1 0,-2-1,-8 1,-1 0,2 0,2 0,4 0,0 0,0 0,-2 0,1 0,1 0,2 0,2 0,-6 0,-1 0,1 0,1 0,3 0,2 0,2 0,0 0,1 0,0 0,0 0,1 0,-1 0,-4 0,-1 0,1 0,0 0,1 0,1 0,-2 0,-2 0,5 4,6 4,5 6,5 2,3 7,3 3,1 0,0 0,-4 2,-1 0,1 3,-4-1,0-1,1-3,1-1,2-2,2-1,0-1,1 0,0-1,0 1,1 0,-1 0,-4 0,0 4,-4-3,-1-1,2-1,-2-3,1-2,1 1,2 1,3 5,-4 2,1 1,1-1,0 0,2-1,1-1,-3 0,-1 0,-3-1,0 0,1 0,-2 0,1 0,2 0,-2 0,0 0,2 0,2 0,1 1,2-1,1 0,-4-3,-1 2,-3-3,-4-3,-3-5,-3-3,-2-4,-1-1,-1-1,0-1,0 0,1 0,-1 1,-3-1,-1 1,0 0,1 0,2 0,0 0,1 0,0 0,1 0,0 0,0 0,0 0,0 0,0 0,-3 0,-6 0,-1 0,2 0,2 0,-2 0,0 0,2 0,2 0,1 0,2 0,0 0,1 0,0 0,4 4,4 4,5 5,4 4,2 2,2 2,1 1,-1 0,1 0,0 0,0 0,-1-1,0 0,0 1,0-1,0 0,0 0,0 0,4 0,1 1,-1 2,0 2,-2 0,0 3,-1 3,-1 3,0 0,0-2,0-4,0-3,3-2,2 2,0 0,-2-1,0-1,-1-1,-1 0,-1-2,0 4,4 1,0 0,0-2,0 0,-2-2,0 0,-1 4,-1-1,0 1,-4-5,-4-2,-6-5,-2 0,-4-3,-1-4,0-2,-2 1,1-1,0 0,1-2,-1-1,1-1,0-1,-1 0,-2 0,-2 0,0 0,1-1,1 1,2 0,-4 0,0 0,0 0,1 0,-2 0,-8 0,-1 0,2 0,3 0,3 0,7 7,3 3,-3 2,-1 0,-1-2,1-3,3 1,2-1,0 3,-1-2,-4-1,-3-2,0-2,1-2,0 0,1-1,-3 0,0-1,0 1,1 3,2 2,0-1,1 3,1 1,0-2,3-2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8.935"/>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2270 386,'-7'0,"-10"-3,-5-6,-11-4,-5-3,-1-4,-1 3,-1 0,-4 3,6 1,6-6,4 1,8 1,0 2,-8 0,-5 0,-4-2,0 2,-4 1,2-2,4-2,0-4,0 1,-5 4,1 5,3 5,5 3,4 3,4 1,1 1,2 0,0 0,4 3,5 5,5 4,3 4,2 2,2 2,4 1,6-4,0 3,-1 1,-2 1,1-1,3 1,4 2,1 5,0 5,-1 3,-2 2,-3 2,-4 1,-2-4,-3 0,-1 3,0 2,-1 1,1-4,-1 2,1-3,-1-1,1-3,4-5,1 0,0 6,-2 0,0-3,6-4,1 1,0-2,-3 2,-2 2,-2 0,-1 1,-2 6,0-1,0-3,3-4,1-4,0 1,0-2,2 3,4-1,0-2,-2-1,-1-2,0 2,1 4,1 1,0-2,1-2,4-6,-2-2,1 2,-1 2,-3 0,0-4,-1-2,-2 1,-2-7,-1-9,-2-8,-1-11,0-5,-1-3,1-1,0 0,-4 2,-5 0,-7 2,-9 0,-4 1,-11-1,-9-2,-8-2,-4 1,0 0,0-2,4 3,3-2,5 1,3 0,2 1,5 2,1 0,-2 0,-3 1,3-4,1-1,-4 1,-1 0,2 2,2 3,0 3,-3-3,1-3,1 0,4 0,5 4,0 5,5 2,5 2,1 3,6-1,0 2,0-3,-1-6,-5-5,-3-2,-1 2,1 5,4 8,5 13,6 9,4 6,3 2,1 1,2 0,0 4,0 0,0-1,0-2,-1-1,0-1,0-1,4 7,1 1,-1 4,0 3,-2 2,0-2,-1 0,-1-2,0-5,0-2,0 0,0-1,-1-1,1-1,0-2,0-1,0 3,0 1,0-1,0 0,0-2,0 0,0-5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8"/>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39"/>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1.323"/>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2"/>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3"/>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3:02.146"/>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8"/>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49"/>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1"/>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2.385"/>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3"/>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5"/>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6"/>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8"/>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5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13:02.160"/>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3.767"/>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4247,'0'-3,"0"-6,0-4,0-3,0-3,0-6,0-1,0-1,4 1,0 2,1 1,2 0,1-2,-2-1,-2 0,-1 2,2 0,1 1,2 5,1-2,1-1,0-1,-2 0,-3 0,-1 0,-2 0,5 1,6 0,1-1,-3-2,-2-2,-4 0,2-2,3-1,-1 2,-1 1,2 2,-2 1,-1 1,-2 1,-3 0,0 0,-2 0,0 0,0 0,3 4,1 8,0 9,3 5,4 5,0 4,2 0,2 2,2-3,2 0,1-2,-2 1,-5 2,-1-1,5-3,0 0,0-1,-3 1,0-1,1-2,2-3,1-1,-2 2,4 0,-3 3,1 0,0-1,1-2,-3 2,-1-1,1-1,2-1,4-1,2-2,1 3,0 8,-1 2,-1-1,3-3,0-4,-4 2,-1-1,-6 1,-1 1,1-3,1-1,2-2,1-2,1 3,1 5,-4 4,0-1,0-1,-3 4,0-1,1-2,2-3,1-1,1 4,2-2,-4 2,0-1,0-3,0 1,2 0,-2 0,-2 0,2-2,0-2,-2 2,0-1,1 6,1 1,-2 2,0-1,5 0,-2 1,1-1,0-4,0 0,-2 3,-1-2,-4 1,1-1,-3 1,5-2,-1 2,2-2,1-3,-2 2,-1-1,-1 1,-1 4,2-2,2-1,2-4,-2 2,0 3,1-1,-3 2,-4-5,-3-7,-6-4,-4-4,-5-2,-1-2,1-2,-1 0,0 0,-6-2,1-5,2-3,-1 3,3 1,-2 1,3 0,1-1,0 0,0-1,2 0,2 0,-2 0,0 0,1 0,-2 3,0 2,1-1,2-4,1-3,1 0,2 0,0 1,-7 0,-2 1,0 0,-2 1,2-4,1-1,-1 1,1-7,2-1,2 1,1 3,2 2,-3 2,-1 2,0 2,2 0,-3 0,0 1,1-1,1 0,1 0,2-4,0 0,1-1,-3 4,-2 3,1 1,-3 3,0 1,1 0,1-3,2-1,-2-1,0-2,0 0,1 0,-1 0,-1-4,0-2,-1 1,-1 2,2 0,2 1,1-3,1 0,2 0,-4 1,0 2,-1 0,2 1,-3 5,0 0,1 1,-3 2,1 1,1-2,2-2,1-1,1-1,2-2,-4 4,0 0,-1 0,-5 3,-2 3,1 1,3-2,2-3,3-1,-2-3,-1 6,2 9,1 8,1 8,1 4,0 8,1 3,0 0,4-4,5-2,4-2,0 0,2-3,1-1,2-3,5-3,3 3,-1 1,0-3,-1-3,7 1,1 0,-2-3,-1-1,-3-2,-1-1,-3 0,0-1,-1-1,0 1,0 0,-1-1,1 1,0 0,0 0,0 0,-3 4,-2 0,1 1,0-1,2-2,4 0,2-1,1-1,-5 4,-2 0,0 1,-1-2,5-1,1 0,1-1,-1-1,0 4,-1 1,2-1,2 0,-1-2,2 0,0-1,-1-1,3 0,2 0,4 0,-1 0,4-1,3 1,2 0,0 0,-4 0,2 0,2 0,-4 0,-1 0,-4 0,0 0,-3 0,-3 0,-3 0,-2 0,-2 0,-1 0,0 0,-1 0,1 0,0 0,-1 0,1 0,0 0,4-4,-3-4,-1-2,0 2,-5-2,0 1,-1-5,2 0,5-2,3 2,-4 0,-2 3,1-2,-5-1,0 2,-3-1,-3-2,-4-6,-2-2,-2-1,-1-1,0-2,-1-5,0-3,1-7,-1-4,1 3,0-6,0 2,0 2,0 1,-4-3,-1 0,-3 0,0 2,-3 0,-3 2,1 3,3 6,-4 5,-4 3,2 3,3 2,4 0,4 1,-2 4,1 0,-2 4,4 3,10 4,7 2,6 2,2 1,2 1,0-1,0 1,0 0,-1-1,0 0,0 0,-1 0,0 0,0 0,0 0,0 0,0 0,0 0,4 0,1 0,3 0,1 0,-2 0,-1 0,-2-3,-2-2,2 0,2 2,-2-4,0 1,-2 0,0 2,-2 1,1 2,-1 0,0 1,0 0,0 0,0 1,0-1,-4-7,0-3,-1 1,2 2,0 2,2 2,0 1,-3-6,-4-5,-1 0,-2-3,0-1,-1-1,-2-2,-3 0,-1-2,-2 1,-1-1,0 1,0-1,-1 1,1 0,-1 0,1-1,0 1,0 0,4 4,0 0,1 1,-1-2,-2-4,0-2,-1-1,-1 0,0 2,0 0,0-3,0-1,-1 1,1 2,0 0,0 1,0 1,0 1,0 0,0 0,0 0,0 0,0 0,0 0,4 4,0-3,1-2,2 4,1 0,-2 0,-2 0,-1-1,3-1,-1-4,0-1,2-1,0 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3.400"/>
    </inkml:context>
    <inkml:brush xml:id="br0">
      <inkml:brushProperty name="width" value="0.2" units="cm"/>
      <inkml:brushProperty name="height" value="0.2" units="cm"/>
      <inkml:brushProperty name="color" value="#FFC114"/>
    </inkml:brush>
  </inkml:definitions>
  <inkml:trace contextRef="#ctx0" brushRef="#br0">1 1 24575,'0'0'0,"5"4"0,1 3 0,4 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8.3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2468,'14'0,"27"0,20 0,8 0,5 0,2 0,-8 0,-9 0,-4 0,-4 0,-3 0,-7 0,1 0,4 0,-2 0,-1 0,2 0,-2 0,-2 0,-4 0,-1 0,4 0,3 0,-3 0,-1 0,-3 0,-1 0,-3 0,-2 0,-4 0,-2 0,5 0,2 0,2 0,4 0,-2-3,4-2,3-3,-2-1,-1 2,4 2,-2 2,-1 1,1 1,3 0,-1 2,-6-1,-4 0,-5 1,-3-1,-3 0,-1 0,-4-3,-5-9,-5-10,-3-7,-3-7,-1-1,0 3,-1 0,0-2,0-2,1 2,-1 4,1 3,0 4,0-2,0 0,0 1,0 2,0 1,0 1,0-3,0-1,0 0,0 2,0 0,0 2,0 0,0 0,0 1,0 0,0 0,4 0,0 0,5 0,-1 0,-1 0,-2 0,-1 0,-2-1,-1 1,-1 0,0 0,-1 0,1-1,0 1,-1 0,1 0,0 0,4 3,4 6,5 4,4 3,2 3,2 2,1 1,0-1,0 1,0 0,0 0,-1-1,8 0,2 0,3 0,2 0,7 0,-1 0,-3-4,-2-1,-4 1,-3 0,-3 1,-3 1,-2 2,-1-1,-1 1,1 0,-1 1,1-1,0 0,3 0,2 0,0 0,2 0,4 0,1 0,-3 0,-2-3,-3-2,-1 0,-2 2,3-7,4-1,5 1,-1 2,6 3,0 2,-4 1,-4 2,-3 0,-4 1,-1-1,-2 0,0 1,-1-1,1 0,-4-3,-2-2,2 0,0 2,-2-7,-4-5,-3-4,-4-1,-9-6,-4-1,-1-3,2-5,2 2,2 1,1 0,2 1,1 3,0 2,1 2,-1 2,1-3,-1-1,0 1,0 0,0 2,0 0,0 1,0-2,0-2,0 0,0 1,0 2,0 0,-3-2,-2-5,-3-1,-1 2,2 2,2 2,2-3,1-2,1-1,1 2,0 2,0-2,0 1,1 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49.939"/>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0 397,'0'-3,"7"-2,10-3,5-1,11-2,5-3,1 1,5 3,8-1,7-1,0 0,5 0,2-3,-6 2,-7-1,-1 2,-2 0,-7-2,-2 1,-6 3,3 4,2-2,1-2,-2 0,2-1,2-4,-3 2,-1 3,-3 3,-1-1,-3 1,-3-2,-3 1,-2 1,-2 2,-1 3,0 0,-1 1,1 1,-1 1,-2-4,-2-2,0-3,2 0,4 1,-1 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5:57.844"/>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2966 0,'-3'0,"-6"0,-4 0,-4 0,-2 0,-5 0,-3 0,0 0,2 0,0 0,2 0,0 0,2 0,-1 0,1 0,0 0,1 0,-1 0,0 0,-4 0,-1 0,0 0,2 0,0 0,4 4,3 0,0 1,0-1,-2-2,0 0,3 2,0 1,-1 4,0 2,-2 1,-1-2,0 0,-1-1,-1 6,1-1,0 1,3 3,1-4,1-2,-2-1,0-2,-2-2,0-3,-1-2,0-1,-1-1,-3 0,-1 0,0-1,2 1,0-1,1 1,-3 0,0 0,0 0,1 0,5 4,6 4,5 5,4 8,3 3,2 5,1 1,0-1,0-1,0-3,0-1,-1-2,0 0,0-1,0 0,0-1,0 8,0 3,0 2,0 1,0-4,0 2,0-1,0-3,0-3,0-1,0-1,0 2,0 0,0 1,0-2,0 0,0-2,0 0,0-1,0 0,0 0,0 0,0 0,0 0,0 0,0 0,0 1,0-1,0 0,0 0,0 0,-3-3,-2-2,-3-3,-1 0,-1-3,-4-2,-2-3,-3-3,-1 0,-1-2,-1-1,1 1,-1-1,0 1,1-1,-1 1,1 0,0 0,0 0,0 0,-1 0,1 0,0 0,0 0,0 0,0 0,-4 0,-1 0,0 0,2 0,0 0,1 0,-3 0,0 0,0 0,1 0,2 0,0 0,1 4,1 0,0 1,0-1,0-2,0 0,0-1,0-1,-4 0,-1 0,0 0,2 0,0-1,1 1,1 0,1 0,-1 4,1 0,4 5,1-1,0 3,-2-1,0-2,-2-3,0-1,-1-2,0 2,0 1,-1-1,1-1,-1-1,1-1,0 0,0-1,3 4,5 4,5 5,3 3,3 4,2 0,0 2,1 0,0 0,0 0,0 3,-1 2,0-1,0-1,0-1,0-2,0 4,0 0,0 0,0-1,0-2,0-1,0 0,0 0,0-1,-3-4,-2 0,0-1,2 1,-3 2,-1 0,2 1,1 1,1 0,-2 1,0-1,0 0,2 1,0-1,2 0,0 0,1 1,-3-5,-2 0,1-1,0 2,2 0,0 2,2 0,-1 1,-6 0,-3 0,1 1,2-1,2 0,2 1,1-1,1 0,1-3</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4.280"/>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4422 0,'-7'0,"-6"0,-4 4,-7 0,-7 1,-7-1,-10-2,-10 0,-3-1,2-1,7 0,6 0,-1 0,5 0,2-1,0 1,0 0,0 0,3 0,4 0,4 0,3 0,3 4,2 0,0 1,1-1,-1-2,1 0,-1-1,0-1,-3 0,-2 0,0 0,1 0,-2-1,-8 1,-1 0,2 0,2 0,4 0,0 0,0 0,-2 0,1 0,1 0,2 0,2 0,-6 0,-1 0,1 0,1 0,3 0,2 0,2 0,0 0,1 0,0 0,0 0,1 0,-1 0,-4 0,-1 0,1 0,0 0,1 0,1 0,-2 0,-2 0,5 4,6 4,5 6,5 2,3 7,3 3,1 0,0 0,-4 2,-1 0,1 3,-4-1,0-1,1-3,1-1,2-2,2-1,0-1,1 0,0-1,0 1,1 0,-1 0,-4 0,0 4,-4-3,-1-1,2-1,-2-3,1-2,1 1,2 1,3 5,-4 2,1 1,1-1,0 0,2-1,1-1,-3 0,-1 0,-3-1,0 0,1 0,-2 0,1 0,2 0,-2 0,0 0,2 0,2 0,1 1,2-1,1 0,-4-3,-1 2,-3-3,-4-3,-3-5,-3-3,-2-4,-1-1,-1-1,0-1,0 0,1 0,-1 1,-3-1,-1 1,0 0,1 0,2 0,0 0,1 0,0 0,1 0,0 0,0 0,0 0,0 0,0 0,-3 0,-6 0,-1 0,2 0,2 0,-2 0,0 0,2 0,2 0,1 0,2 0,0 0,1 0,0 0,4 4,4 4,5 5,4 4,2 2,2 2,1 1,-1 0,1 0,0 0,0 0,-1-1,0 0,0 1,0-1,0 0,0 0,0 0,4 0,1 1,-1 2,0 2,-2 0,0 3,-1 3,-1 3,0 0,0-2,0-4,0-3,3-2,2 2,0 0,-2-1,0-1,-1-1,-1 0,-1-2,0 4,4 1,0 0,0-2,0 0,-2-2,0 0,-1 4,-1-1,0 1,-4-5,-4-2,-6-5,-2 0,-4-3,-1-4,0-2,-2 1,1-1,0 0,1-2,-1-1,1-1,0-1,-1 0,-2 0,-2 0,0 0,1-1,1 1,2 0,-4 0,0 0,0 0,1 0,-2 0,-8 0,-1 0,2 0,3 0,3 0,7 7,3 3,-3 2,-1 0,-1-2,1-3,3 1,2-1,0 3,-1-2,-4-1,-3-2,0-2,1-2,0 0,1-1,-3 0,0-1,0 1,1 3,2 2,0-1,1 3,1 1,0-2,3-2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16:08.935"/>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2270 386,'-7'0,"-10"-3,-5-6,-11-4,-5-3,-1-4,-1 3,-1 0,-4 3,6 1,6-6,4 1,8 1,0 2,-8 0,-5 0,-4-2,0 2,-4 1,2-2,4-2,0-4,0 1,-5 4,1 5,3 5,5 3,4 3,4 1,1 1,2 0,0 0,4 3,5 5,5 4,3 4,2 2,2 2,4 1,6-4,0 3,-1 1,-2 1,1-1,3 1,4 2,1 5,0 5,-1 3,-2 2,-3 2,-4 1,-2-4,-3 0,-1 3,0 2,-1 1,1-4,-1 2,1-3,-1-1,1-3,4-5,1 0,0 6,-2 0,0-3,6-4,1 1,0-2,-3 2,-2 2,-2 0,-1 1,-2 6,0-1,0-3,3-4,1-4,0 1,0-2,2 3,4-1,0-2,-2-1,-1-2,0 2,1 4,1 1,0-2,1-2,4-6,-2-2,1 2,-1 2,-3 0,0-4,-1-2,-2 1,-2-7,-1-9,-2-8,-1-11,0-5,-1-3,1-1,0 0,-4 2,-5 0,-7 2,-9 0,-4 1,-11-1,-9-2,-8-2,-4 1,0 0,0-2,4 3,3-2,5 1,3 0,2 1,5 2,1 0,-2 0,-3 1,3-4,1-1,-4 1,-1 0,2 2,2 3,0 3,-3-3,1-3,1 0,4 0,5 4,0 5,5 2,5 2,1 3,6-1,0 2,0-3,-1-6,-5-5,-3-2,-1 2,1 5,4 8,5 13,6 9,4 6,3 2,1 1,2 0,0 4,0 0,0-1,0-2,-1-1,0-1,0-1,4 7,1 1,-1 4,0 3,-2 2,0-2,-1 0,-1-2,0-5,0-2,0 0,0-1,-1-1,1-1,0-2,0-1,0 3,0 1,0-1,0 0,0-2,0 0,0-5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0.437"/>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1.390"/>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4.405"/>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5.140"/>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5.952"/>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4.634"/>
    </inkml:context>
    <inkml:brush xml:id="br0">
      <inkml:brushProperty name="width" value="0.2" units="cm"/>
      <inkml:brushProperty name="height" value="0.2" units="cm"/>
      <inkml:brushProperty name="color" value="#FFC114"/>
    </inkml:brush>
  </inkml:definitions>
  <inkml:trace contextRef="#ctx0" brushRef="#br0">1 1 24575,'4'0'0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6.671"/>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7.420"/>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8.280"/>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29.561"/>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30.389"/>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31.092"/>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31.889"/>
    </inkml:context>
    <inkml:brush xml:id="br0">
      <inkml:brushProperty name="width" value="0.2" units="cm"/>
      <inkml:brushProperty name="height" value="0.2" units="cm"/>
      <inkml:brushProperty name="color" value="#33CCFF"/>
    </inkml:brush>
  </inkml:definitions>
  <inkml:trace contextRef="#ctx0" brushRef="#br0">0 1 24575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39.298"/>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40.735"/>
    </inkml:context>
    <inkml:brush xml:id="br0">
      <inkml:brushProperty name="width" value="0.2" units="cm"/>
      <inkml:brushProperty name="height" value="0.2" units="cm"/>
      <inkml:brushProperty name="color" value="#33CCFF"/>
    </inkml:brush>
  </inkml:definitions>
  <inkml:trace contextRef="#ctx0" brushRef="#br0">0 1 24575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3:42.798"/>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5.07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2"/>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4"/>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5"/>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8"/>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7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8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81"/>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6.321"/>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3"/>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4"/>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5"/>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6"/>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7"/>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8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90"/>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91"/>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1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07.36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9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93"/>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9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8:55.295"/>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38:55.296"/>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11631 0,'-4'3,"-6"5,-2 2,-4 3,-1 0,-4 4,-4 4,-1 0,-1 1,-6 5,-5 3,4-2,0 0,0-1,0 0,0 1,1-1,4-4,0 1,-4 3,-3 1,0 2,-1 0,-5 4,-6 4,-4 4,-3 3,-8 6,-3 3,1-2,0 1,3-3,2-1,1-2,1 1,0-1,0-1,-1 2,-3 2,-6 5,-1 2,-6 3,-4 4,-2 2,0-1,-8 7,-11 9,2-1,2-2,1-2,9-6,9-8,2-1,2-2,1-1,-8 7,-9 8,-13 9,-5 4,6-4,-5 4,3-2,10-9,0 0,11-8,13-11,8-7,3-2,3-2,5-5,0 0,-10 9,-6 5,-4 2,-6 6,-2 1,1-1,-4 4,0 0,4-4,4-3,6-5,5-4,7-5,6-5,0 0,1-2,5-3,0-1,3-1,-2 1,-2 2,-2 1,0 0,0 1,-1-1,-4 4,-2 3,-3 1,-6 5,-1 1,1-1,2-1,1-1,4-4,5-3,1-1,6-5,4-4,-2 2,3-2,1-1,0 0,-3 2,-6 5,-7 6,-2 2,-1 0,2-1,-2 2,0-2,3 0,6-6,2-2,2-1,1-1,7-6,3-1,2-3,3-2,-3 1,1 1,-1 1,2-3,-1 2,-1 0,2-1,-2 1,2-1,3-3,-1 1,0 0,0 0,-3 3,-3 1,3-1,0 0,0-1,4-3,3-2,0 0,0 0,-2 1,-1 2,-2 0,3-1,1-1,-5 2,2 1,3-3,1-1,0-1,-2 2,2 0,-3 0,0 2,-2 0,0 2,-2 0,-2 2,-2 2,-3 2,-6 5,-7 6,-2 1,-1 2,-3 1,1 0,4-4,8-6,4-3,1-1,2-2,2-1,-3 2,2-2,0 1,-1 0,0 0,0 1,2-2,-2 1,-1 1,3-2,0-1,-3 4,1-2,4-3,6-4,2-3,2-1,2-2,-3 4,-11 7,-9 8,-4 3,-5 4,-4 4,2-2,1-1,4-3,6-5,8-6,8-7,3-3,3-1,1-2,1-1,1 0,-1 1,-2 1,-4 3,-3 3,-6 5,0 0,3-3,2-1,5-4,3-4,4-1,2-3,-1 1,-3 3,-1 0,-1 1,-1 1,1-1,2-1,0-1,-1 1,-1 2,-3 1,-1 2,1-1,0-1,1 0,0 0,-1 0,3-1,2-3,0 1,0-1,1 0,1-1,2-1,1-2,-2 2,1 0,-2 0,0 1,-1 1,-1 1,-3 2,-1 0,0 2,1-2,2-2,3-2,1-1,2-2,2 0,-1-1,0 1,-3 2,-2 2,-2 1,1 0,6-6,9-6,5-5,6-4,2-2,2-2,1 0,0-1,0 0,0 1,1-2,3-1,11-10,19-15,9-8,3-2,0 1,-5 4,-8 5,-7 7,-9 6,-5 5,-5 4,-4 3,-3 2,0 1,0-1,2-1,-2 1,3-1,1-2,3-2,1-1,-1 0,3-1,3-3,3-3,3-2,4-3,4-3,-2 1,1 0,-4 2,-2 2,0 1,-4 3,-5 3,-5 4,-3 4,-2 0,0 0,3-1,6-6,8-5,7-8,8-5,4-3,-6 4,-5 5,-4 2,-6 5,-3 4,-4 2,0 0,-1 1,1-1,-2 2,2-1,3-4,0 1,-1 1,-1 0,0 0,1 0,-3 1,-2 3,-2 2,-3 1,0 1,-2 1,0 1,3-4,3-1,-2 0,0 1,-1 1,1 0,1-2,0 0,5-4,5-4,41-33,13-11,-1 2,-8 6,-13 10,-10 8,-11 9,-7 6,0 0,4-4,-1 2,-5 4,-3 2,-3 2,0 1,-1 0,2-1,1-2,2-1,1 0,-3 1,-1 2,-1 0,3-2,6-5,3-2,0 0,1-2,4-2,-2 1,-5 5,-3 1,0 1,-3 2,-3 2,3-2,1 0,-1 0,0 1,-2 0,3-2,3-2,2-1,1-2,-3 3,1-1,3-2,1-2,1 0,0 0,2-1,4-4,1 0,-2 1,1-1,-2 1,2 0,-3 1,4-2,3-3,2-2,-3 3,0-1,1 1,1-3,2 0,-3 2,-1 1,1-1,1-1,0 0,-2 2,-2 1,2-1,2-2,-1 1,-1 1,-2 1,2-2,2 0,-1 0,2-2,-1 1,-1 1,-1 1,0-1,2 0,-2 0,0 1,0 0,1-1,4-3,-4 3,-4 3,-4 3,0 1,-3 2,-2 1,1 0,1-1,4-4,1 0,0 0,-1 0,0 1,0-1,1 0,-1 1,1-1,-1 1,1-2,-1 2,1-1,1-2,2 0,-1 0,1 0,-4 2,1 0,1-1,2-2,-1 1,1 0,-2 1,0 0,-1 0,3-1,3-3,2-2,-1 1,4-3,0 0,-2 1,-3 4,-2 0,-1 2,-4 2,-4 4,-4 3,-7 6,-3 2,0 0,-4 3,0 1,1-1,3-3,1-1,-1 1,2-1,1-2,2-1,5-3,-2 1,0-1,2 0,2-3,4-3,2-1,1-1,2-2,4-3,6-5,0 0,0 0,-2 1,-3 4,-4 2,-4 4,-1 0,8-6,2-2,5-3,1-2,9-7,3-2,-2 1,-5 5,-6 4,-5 5,-2 1,-5 4,-1 0,0 1,-1 1,-2 1,1-1,3-2,1-1,1 0,-1 0,-2 2,-2 1,-3 3,4-3,1-2,4-2,2-2,0 0,1-1,5-4,1-1,-2 2,-2 2,-2 1,0 0,-2 1,-1 3,-2-1,0 1,-1 1,1 0,-6 4,-6 4,-4 5,-7 5,-2 1,0 0,1 0,-1 0,-1 2,0-1,2-1,3-3,1-1,4-3,0 1,-8 5,-11 10,-9 7,-7 5,-5 4,-3 3,-2 2,-5 4,-8 6,-7 6,-6 4,-6 6,-12 9,-22 18,-12 10,-9 6,2 0,2-2,8-7,9-7,7-6,7-5,6-5,-1 1,2-2,-6 5,-6 4,0 1,-3 2,-3 3,-7 5,2-1,7-6,5-4,8-7,2-2,6-3,0-1,0 0,2-2,2-1,0-1,0 1,3-3,6-4,3-3,0 0,2-1,-3 1,1 0,-5 5,-3 0,2 0,-1 1,-2 2,2-3,-1 1,0 2,1-3,-1 2,2-3,2-1,-3 3,-6 5,-3 2,2-2,-4 4,-1 0,-1 1,3-2,3-3,2-1,4-3,2-3,2 0,-5 3,-4 3,-4 4,-9 8,-6 3,0 1,-6 5,-2 2,3-3,-3 2,3-2,5-4,2-2,8-6,0 0,-4 3,-2 2,-3 2,-8 6,-6 6,0-1,-3 3,0 0,3-3,5-4,6-4,7-6,0 0,4-3,5-5,0 1,1-2,3-1,-1 0,-6 5,-10 8,-10 9,-20 15,-13 11,-6 5,0-1,3-1,8-7,10-9,5-3,13-11,10-8,0 0,3-1,0-2,-6 5,-5 5,-8 6,-3 3,0-1,-2 2,5-3,7-7,8-7,7-4,4-4,-1 1,2-2,2-2,3-2,5-3,5-6,-1 2,-4 4,-4 3,-3 1,4-2,0-1,3-2,3-2,3-3,2-2,2 0,1-2,4-3,6-5,0 0,1-1,0 0,-2 3,-4 2,-6 5,-4 3,1-1,-1 1,0 1,1-2,4-3,4-2,1-2,1-1,0 0,2-1,1-1,1-1,1-1,1 0,3-3,5-4,2-1,1-2,3-2,0 0,-2 2,-2 1,-1 2,-2 0,2 0,1-2,1 0,0-1,3-2,-1 1,-4 3,1 0,-2 1,0 0,1-1,2-1,0-1,1 0,2-2,-5 4,-1 1,2-1,-1 0,0 0,1 0,2-3,-1 1,2 0,-3 1,-2 2,0 0,2-2,2-1,0 0,0 0,2-2,0 0,2-1,2-3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0.407"/>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1.641"/>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2.938"/>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4.766"/>
    </inkml:context>
    <inkml:brush xml:id="br0">
      <inkml:brushProperty name="width" value="0.2" units="cm"/>
      <inkml:brushProperty name="height" value="0.2" units="cm"/>
      <inkml:brushProperty name="color" value="#33CCFF"/>
    </inkml:brush>
  </inkml:definitions>
  <inkml:trace contextRef="#ctx0" brushRef="#br0">1 0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5.875"/>
    </inkml:context>
    <inkml:brush xml:id="br0">
      <inkml:brushProperty name="width" value="0.2" units="cm"/>
      <inkml:brushProperty name="height" value="0.2" units="cm"/>
      <inkml:brushProperty name="color" value="#33CC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20:22.14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6.719"/>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7.484"/>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8.234"/>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39.046"/>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0.608"/>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1.452"/>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2.186"/>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2.999"/>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3.858"/>
    </inkml:context>
    <inkml:brush xml:id="br0">
      <inkml:brushProperty name="width" value="0.2" units="cm"/>
      <inkml:brushProperty name="height" value="0.2" units="cm"/>
      <inkml:brushProperty name="color" value="#33CCFF"/>
    </inkml:brush>
  </inkml:definitions>
  <inkml:trace contextRef="#ctx0" brushRef="#br0">1 0 24575,'0'0'-8191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4.811"/>
    </inkml:context>
    <inkml:brush xml:id="br0">
      <inkml:brushProperty name="width" value="0.2" units="cm"/>
      <inkml:brushProperty name="height" value="0.2" units="cm"/>
      <inkml:brushProperty name="color" value="#33CCFF"/>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0.26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6.061"/>
    </inkml:context>
    <inkml:brush xml:id="br0">
      <inkml:brushProperty name="width" value="0.2" units="cm"/>
      <inkml:brushProperty name="height" value="0.2" units="cm"/>
      <inkml:brushProperty name="color" value="#33CCFF"/>
    </inkml:brush>
  </inkml:definitions>
  <inkml:trace contextRef="#ctx0" brushRef="#br0">1 0 24575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48.788"/>
    </inkml:context>
    <inkml:brush xml:id="br0">
      <inkml:brushProperty name="width" value="0.2" units="cm"/>
      <inkml:brushProperty name="height" value="0.2" units="cm"/>
      <inkml:brushProperty name="color" value="#33CCFF"/>
    </inkml:brush>
  </inkml:definitions>
  <inkml:trace contextRef="#ctx0" brushRef="#br0">1 1 24575,'0'0'-8191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39:50.225"/>
    </inkml:context>
    <inkml:brush xml:id="br0">
      <inkml:brushProperty name="width" value="0.2" units="cm"/>
      <inkml:brushProperty name="height" value="0.2" units="cm"/>
      <inkml:brushProperty name="color" value="#33CCFF"/>
    </inkml:brush>
  </inkml:definitions>
  <inkml:trace contextRef="#ctx0" brushRef="#br0">0 0 24575,'0'0'-8191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2"/>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5"/>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6"/>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3.10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1,'0'8901,"0"-8872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0:18.889"/>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0"/>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1"/>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3"/>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4"/>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5"/>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6"/>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1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7"/>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899"/>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900"/>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901"/>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90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50:18.903"/>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9:52:27.171"/>
    </inkml:context>
    <inkml:brush xml:id="br0">
      <inkml:brushProperty name="width" value="0.2" units="cm"/>
      <inkml:brushProperty name="height" value="1.2" units="cm"/>
      <inkml:brushProperty name="color" value="#FFFFFF"/>
      <inkml:brushProperty name="ignorePressure" value="1"/>
      <inkml:brushProperty name="inkEffects" value="pencil"/>
    </inkml:brush>
  </inkml:definitions>
  <inkml:trace contextRef="#ctx0" brushRef="#br0">0 6761,'0'-3,"0"-3,0-5,0-2,0-2,0-5,0-4,0-4,0 0,0-1,0 1,0 3,0 3,0 2,0 1,0 2,0-2,0-2,0 1,0 1,0-3,0 0,0-2,0 0,0-1,0-3,0 1,0-4,3-2,1 2,-1 0,0 2,-1-2,3 1,-1 3,0 3,-1 3,2 5,0 2,0-2,-2-2,-1 0,-1 0,2 3,1 1,-1 1,3 1,5-2,2-1,0 0,2 5,1-1,-2 0,-1 2,0 2,4 2,2 2,1 2,-1 0,-3-1,-1-2,-1 1,0 1,1 0,1-2,0-3,-2-4,-1-2,0-3,1 3,4-1,1 0,1 3,3-1,3 0,0 1,4-3,0-2,-2-1,-4 0,-2-1,-2 3,-2 4,-1 4,0 3,-1 2,0-1,1 0,-4-3,0 0,1 1,-3-2,0 1,1 1,-2-1,1 0,1 1,-2-1,1 0,1 1,2 2,4-2,1 0,2 0,-2 2,1-2,-2 1,3 0,0 1,-3-2,-2-3,-1 0,-2-1,-2-3,1 2,1 1,5 0,1 2,-2-1,-1 0,-1 2,1 2,-3-1,-1 0,4 1,-2-1,4-1,0-1,2 0,-2 1,4-1,0 1,-1 1,2 1,0 2,-4-2,-2 0,1 0,1 1,0 1,0 1,-1 1,-1 0,4 0,0 0,-1 0,0 0,-1 0,-1 0,3 1,0-1,-1 0,0 0,-1 0,-1 0,-1 0,3 0,1 0,-1-3,0-4,-1-3,-4-3,2 0,3 3,2 3,2 3,0-1,2-3,5-2,0 0,4-1,4 1,4-3,-2 0,-2 0,-3 2,-1 0,-1 2,-3 2,-4 3,-4 1,-3 2,1 1,0-2,-4-5,-2 0,0-2,-3-2,-4-2,-2-3,-1 0,0-1,2 0,-1-1,-1 1,-1-3,4-1,0 0,0 1,1 1,-1 1,-2-3,-2 0,1 4,0 1,-1 1,2 0,0-1,1 3,0 1,-1-1,-2-1,1-1,3 3,3-1,2 0,3 2,-3-1,1 0,-1-1,2-2,-3 0,0-2,4 0,-1 0,-3 0,-1 3,1 0,-2 1,1-1,-3-1,-1-1,0 3,2 0,0 0,-2-1,3-1,4-4,1-1,-1 0,0 3,-3 1,0 4,-2 1,-3-1,1 3,2-5,0-1,0 1,0 1,0 1,-1 1,1-1,2 2,0-1,-1 0,0-3,-1 0,0-2,0 2,5 1,-1 0,1-2,1 0,1-1,-3 0,0-1,-2 0,-4 0,0 0,0 0,0-3,6-1,3 3,-2 2,1 1,0 3,-2 0,-4 0,0 1,1 1,2 1,-2-4,2-1,0 0,2 1,-2-1,0 2,1 0,-2-1,0 0,2-5,-3-1,1 1,1 5,-1 2,0-1,1-1,1-1,2 2,-2 0,0-1,-3-1,1 2,3 3,0 0,-3-2,0-1,1 2,1-2,2 0,0-2,-2-1,3-1,1-1,1 3,0 1,0-1,-3 0,-1 2,-1-3,2-1,0 1,0 1,1 0,1-1,3 3,-2-1,4 1,2-5,3-2,-1 3,-2 0,1 1,2 0,-1 2,-2 4,1 0,5-1,-1-5,-1 0,-3 3,-3 4,-2-1,-2 2,-1 0,0 0,-1-1,1-3,-1 2,1-2,2 2,2 2,-1 2,-3-1,-1 1,-2-4,1-2,-3 0,3-3,1 2,1 0,1 2,0 0,-1 1,1 3,-4-1,2 1,2 1,-1-1,1 1,0-6,-1-3,1-2,-1-1,0 2,-3 1,-1 0,0 2,1-2,-2-2,3 1,7 2,0-1,0-1,-2 2,-2 1,0-1,0-3,-1 0,2 0,2 3,2 4,1 1,-2 1,5 2,0 2,-1-2,-2 0,0-1,5-4,3-2,-1 1,-2-4,-4 1,-1 3,0 3,-3 0,-1 2,-1-2,-2 1,0 2,0 1,0 2,-1 1,1 1,-1 0,1 0,0-3,3-3,-2-4,-2-6,4-6,0-5,-1-4,1-2,-5-1,2-1,1 3,0 1,0 0,-1 2,-2 1,-2-4,1-5,0-2,4-3,4-3,4-2,4 0,0 4,0-1,-2 2,-3-1,-3 2,1-1,-1-6,-1 1,-4 5,-3-2,3 0,1 3,3-3,2-1,-2 5,0 1,4 1,1 4,0 2,-3 4,-5 0,-3 0,0-1,-1 1,1 0,-3-2,-3 2,-3 0,1 2,-2-1,-1-1,1-1,3 0,6 3,9 6,21 6,20 6,14 3,5 7,-1 8,-1 14,1 20,-3 11,-2 11,-2 6,-5-1,-6-7,-2-8,-6-6,-7-8,-9-8,-10-7,-12-5,-5-7,-2-5,0-5,0-3,3-2,0-1,2 0,0-1,4 4,7 2,7 4,7 3,4-2,5-2,1-2,-2-2,2 1,2 1,-1 1,-2 1,-2-2,6-1,2-2,0 0,2-2,1 0,-3 0,-4 3,-2 0,-1 1,-4-2,-3 0,0 0,-5-2,-2 1,-5-1,-1 0,0-1,-2 1,0 0,-2 0,1 0,5 0,2 0,5 0,4 0,1 0,-1 0,0 0,-3 0,-3 0,-4 0,-3 0,1 0,-3 0,0 0,-2 0,1 0,2 0,-2 0,-1 0,0 0,-1 0,1 0,-1 0,1 0,0 0,1 0,2 0,-4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2:39.589"/>
    </inkml:context>
    <inkml:brush xml:id="br0">
      <inkml:brushProperty name="width" value="0.2" units="cm"/>
      <inkml:brushProperty name="height" value="0.2" units="cm"/>
      <inkml:brushProperty name="color" value="#FFFFFF"/>
      <inkml:brushProperty name="ignorePressure" value="1"/>
    </inkml:brush>
  </inkml:definitions>
  <inkml:trace contextRef="#ctx0" brushRef="#br0">5140 1,'-5112'4139,"5084"-4116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3:18.084"/>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0,'0'0,"5"6,3 4,2 3,2 2,-1-2,-2-2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5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1,'1931'0,"-1871"0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3:19.787"/>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0,'0'0,"4"5,6 8,3 2,6 9,4 4,-2-2,-5-6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3:24.881"/>
    </inkml:context>
    <inkml:brush xml:id="br0">
      <inkml:brushProperty name="width" value="0.2" units="cm"/>
      <inkml:brushProperty name="height" value="0.2" units="cm"/>
      <inkml:brushProperty name="color" value="#FFFFFF"/>
      <inkml:brushProperty name="ignorePressure" value="1"/>
    </inkml:brush>
  </inkml:definitions>
  <inkml:trace contextRef="#ctx0" brushRef="#br0">0 0,'3866'4774,"-3853"-4758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4:52.063"/>
    </inkml:context>
    <inkml:brush xml:id="br0">
      <inkml:brushProperty name="width" value="0.2" units="cm"/>
      <inkml:brushProperty name="height" value="0.2" units="cm"/>
      <inkml:brushProperty name="color" value="#FFFFFF"/>
      <inkml:brushProperty name="ignorePressure" value="1"/>
    </inkml:brush>
  </inkml:definitions>
  <inkml:trace contextRef="#ctx0" brushRef="#br0">0 1,'2960'3287,"-2943"-3268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4:55.297"/>
    </inkml:context>
    <inkml:brush xml:id="br0">
      <inkml:brushProperty name="width" value="0.2" units="cm"/>
      <inkml:brushProperty name="height" value="0.2" units="cm"/>
      <inkml:brushProperty name="color" value="#FFFFFF"/>
      <inkml:brushProperty name="ignorePressure" value="1"/>
    </inkml:brush>
  </inkml:definitions>
  <inkml:trace contextRef="#ctx0" brushRef="#br0">0 1,'2999'3330,"-2987"-3316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4:56.999"/>
    </inkml:context>
    <inkml:brush xml:id="br0">
      <inkml:brushProperty name="width" value="0.2" units="cm"/>
      <inkml:brushProperty name="height" value="0.2" units="cm"/>
      <inkml:brushProperty name="color" value="#FFFFFF"/>
      <inkml:brushProperty name="ignorePressure" value="1"/>
    </inkml:brush>
  </inkml:definitions>
  <inkml:trace contextRef="#ctx0" brushRef="#br0">1 1,'697'774,"-685"-761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5:48.122"/>
    </inkml:context>
    <inkml:brush xml:id="br0">
      <inkml:brushProperty name="width" value="0.2" units="cm"/>
      <inkml:brushProperty name="height" value="0.2" units="cm"/>
      <inkml:brushProperty name="color" value="#FFFFFF"/>
      <inkml:brushProperty name="ignorePressure" value="1"/>
    </inkml:brush>
  </inkml:definitions>
  <inkml:trace contextRef="#ctx0" brushRef="#br0">2781 0,'-2761'4595,"2741"-4562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6:07.824"/>
    </inkml:context>
    <inkml:brush xml:id="br0">
      <inkml:brushProperty name="width" value="0.2" units="cm"/>
      <inkml:brushProperty name="height" value="0.2" units="cm"/>
      <inkml:brushProperty name="color" value="#FFFFFF"/>
      <inkml:brushProperty name="ignorePressure" value="1"/>
    </inkml:brush>
  </inkml:definitions>
  <inkml:trace contextRef="#ctx0" brushRef="#br0">5140 1,'-5112'4139,"5084"-4116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6:07.825"/>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0,'0'0,"5"6,3 4,2 3,2 2,-1-2,-2-2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6:07.826"/>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0,'0'0,"4"5,6 8,3 2,6 9,4 4,-2-2,-5-6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21:46:07.827"/>
    </inkml:context>
    <inkml:brush xml:id="br0">
      <inkml:brushProperty name="width" value="0.2" units="cm"/>
      <inkml:brushProperty name="height" value="0.2" units="cm"/>
      <inkml:brushProperty name="color" value="#FFFFFF"/>
      <inkml:brushProperty name="ignorePressure" value="1"/>
    </inkml:brush>
  </inkml:definitions>
  <inkml:trace contextRef="#ctx0" brushRef="#br0">0 0,'3866'4774,"-3853"-4758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88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0,-9 0,-2 0,-7 0,-3 0,-2 0,-8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1:21:43.382"/>
    </inkml:context>
    <inkml:brush xml:id="br0">
      <inkml:brushProperty name="width" value="0.2" units="cm"/>
      <inkml:brushProperty name="height" value="0.2" units="cm"/>
      <inkml:brushProperty name="color" value="#FF0066"/>
      <inkml:brushProperty name="ignorePressure" value="1"/>
    </inkml:brush>
  </inkml:definitions>
  <inkml:trace contextRef="#ctx0" brushRef="#br0">214 0,'-2'6,"-5"14,-4 12,-5 13,-2 7,-1 3,1-2,0 1,0-3,3-7,2-6,2-6,1-4,2-3,0-3,0 0,1 0,1-4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1:21:45.304"/>
    </inkml:context>
    <inkml:brush xml:id="br0">
      <inkml:brushProperty name="width" value="0.2" units="cm"/>
      <inkml:brushProperty name="height" value="0.2" units="cm"/>
      <inkml:brushProperty name="color" value="#FF0066"/>
      <inkml:brushProperty name="ignorePressure" value="1"/>
    </inkml:brush>
  </inkml:definitions>
  <inkml:trace contextRef="#ctx0" brushRef="#br0">250 0,'-2'8,"-6"16,-5 11,-5 17,-2 8,-2 2,2-3,0 0,0-1,2-7,1-2,-3 10,0-1,3-7,3-11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1:21:46.663"/>
    </inkml:context>
    <inkml:brush xml:id="br0">
      <inkml:brushProperty name="width" value="0.2" units="cm"/>
      <inkml:brushProperty name="height" value="0.2" units="cm"/>
      <inkml:brushProperty name="color" value="#FF0066"/>
      <inkml:brushProperty name="ignorePressure" value="1"/>
    </inkml:brush>
  </inkml:definitions>
  <inkml:trace contextRef="#ctx0" brushRef="#br0">215 0,'-4'9,"-3"13,-3 7,-4 12,-3 9,-2 5,1-4,0 1,0 1,1-4,2-6,2-5,2-5,1-4,1-3,1-2,1-6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1:21:47.803"/>
    </inkml:context>
    <inkml:brush xml:id="br0">
      <inkml:brushProperty name="width" value="0.2" units="cm"/>
      <inkml:brushProperty name="height" value="0.2" units="cm"/>
      <inkml:brushProperty name="color" value="#FF0066"/>
      <inkml:brushProperty name="ignorePressure" value="1"/>
    </inkml:brush>
  </inkml:definitions>
  <inkml:trace contextRef="#ctx0" brushRef="#br0">140 0,'-2'5,"-2"6,-1 5,-2 4,0 2,-1-1,1 1,-3 6,0 2,-1 0,1-1,1-2,0-1,1-4,1 0,-2 5,0-1,1-4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8T01:21:50.748"/>
    </inkml:context>
    <inkml:brush xml:id="br0">
      <inkml:brushProperty name="width" value="0.2" units="cm"/>
      <inkml:brushProperty name="height" value="0.2" units="cm"/>
      <inkml:brushProperty name="color" value="#FF0066"/>
      <inkml:brushProperty name="ignorePressure" value="1"/>
    </inkml:brush>
  </inkml:definitions>
  <inkml:trace contextRef="#ctx0" brushRef="#br0">245 1,'-239'693,"233"-675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03.590"/>
    </inkml:context>
    <inkml:brush xml:id="br0">
      <inkml:brushProperty name="width" value="0.2" units="cm"/>
      <inkml:brushProperty name="height" value="0.2" units="cm"/>
      <inkml:brushProperty name="color" value="#FF0066"/>
    </inkml:brush>
  </inkml:definitions>
  <inkml:trace contextRef="#ctx0" brushRef="#br0">1 1 24575,'0'8'0,"0"22"0,0 22 0,0 12 0,0 12 0,0 11 0,0 0 0,0-3 0,0-1 0,0-11 0,0-9 0,0-6 0,0-8 0,0-9 0,0-6 0,0-5 0,0-2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05.452"/>
    </inkml:context>
    <inkml:brush xml:id="br0">
      <inkml:brushProperty name="width" value="0.2" units="cm"/>
      <inkml:brushProperty name="height" value="0.2" units="cm"/>
      <inkml:brushProperty name="color" value="#FF0066"/>
    </inkml:brush>
  </inkml:definitions>
  <inkml:trace contextRef="#ctx0" brushRef="#br0">0 343 24575,'85'-56'0,"135"-85"0,-162 107 0,115-47 0,-152 73 0,-1 1 0,29-5 0,-45 11 0,1 0 0,-1 0 0,1 1 0,0-1 0,-1 1 0,1 0 0,0 0 0,-1 1 0,1-1 0,0 1 0,-1 0 0,1 0 0,-1 1 0,0 0 0,1-1 0,-1 1 0,5 4 0,-6-4 0,-1 1 0,0-1 0,0 1 0,0 0 0,0 0 0,-1 0 0,1 0 0,-1 0 0,1 0 0,-1 0 0,0 0 0,0 0 0,-1 1 0,1-1 0,-1 0 0,1 5 0,-4 59 0,1-46 0,1-7 0,2-4 0,-2 0 0,1 0 0,-1 0 0,-1 0 0,0 0 0,0 0 0,-1-1 0,0 1 0,-1-1 0,0 1 0,0-1 0,-11 16 0,-17 17 0,-2 0 0,-59 56 0,28-41 0,-176 164 0,193-169 0,34-36 0,0 0 0,-1-1 0,-1-1 0,-22 16 0,37-29 0,-1 0 0,1 0 0,0-1 0,-1 1 0,1 0 0,0 0 0,0 0 0,0 1 0,0-1 0,0 0 0,0 0 0,0 1 0,0-1 0,0 0 0,0 3 0,1-4 0,0 1 0,0-1 0,0 1 0,0-1 0,0 1 0,0 0 0,0-1 0,1 1 0,-1-1 0,0 1 0,0-1 0,0 1 0,1-1 0,-1 1 0,0-1 0,1 1 0,-1-1 0,0 0 0,1 1 0,-1-1 0,1 1 0,-1-1 0,1 0 0,-1 1 0,1-1 0,-1 0 0,1 1 0,5 1 0,0 0 0,-1 0 0,1 0 0,0-1 0,0 0 0,8 0 0,289 4 0,-177-7 0,4 0 0,179 4 0,-293-1-455,1 1 0,20 5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07.562"/>
    </inkml:context>
    <inkml:brush xml:id="br0">
      <inkml:brushProperty name="width" value="0.2" units="cm"/>
      <inkml:brushProperty name="height" value="0.2" units="cm"/>
      <inkml:brushProperty name="color" value="#FF0066"/>
    </inkml:brush>
  </inkml:definitions>
  <inkml:trace contextRef="#ctx0" brushRef="#br0">0 5 24575,'114'-2'0,"-42"-1"0,130 13 0,-197-9 0,1 0 0,-1 0 0,1 0 0,-1 1 0,1-1 0,-1 1 0,0 1 0,0-1 0,0 1 0,0 0 0,7 5 0,-11-7 0,1 1 0,-1 0 0,1 0 0,-1 0 0,0 0 0,0 0 0,0 0 0,0 0 0,0 0 0,0 1 0,0-1 0,-1 0 0,1 0 0,-1 1 0,0-1 0,1 0 0,-1 1 0,0-1 0,0 0 0,-1 1 0,1-1 0,0 0 0,-1 1 0,0-1 0,1 0 0,-1 0 0,0 1 0,0-1 0,-1 2 0,-6 10 0,0 0 0,0-1 0,-1 0 0,0 0 0,-2-1 0,1 0 0,-1-1 0,-25 20 0,7-10 0,-1-2 0,-61 31 0,83-46 0,0 1 0,0 0 0,1 1 0,0 0 0,0 0 0,0 0 0,1 1 0,-1 0 0,-9 15 0,16-21 0,-1 0 0,1 0 0,-1 0 0,1 0 0,-1 0 0,1 0 0,0 0 0,0 0 0,-1 0 0,1 0 0,0 0 0,0 0 0,0 0 0,0 0 0,0 0 0,0 0 0,1 0 0,-1 0 0,0 0 0,0 0 0,1 0 0,-1 0 0,1 0 0,-1 0 0,1 0 0,-1 0 0,1 0 0,-1 0 0,1-1 0,0 1 0,0 0 0,-1 0 0,1-1 0,0 1 0,1 0 0,3 3 0,1 0 0,0-1 0,1 0 0,8 3 0,-4-1 0,91 41 0,-29-12 0,0-4 0,91 26 0,-160-55 0,0 0 0,-1 0 0,1 1 0,-1 0 0,1 0 0,-1-1 0,0 2 0,0-1 0,0 0 0,0 1 0,0-1 0,0 1 0,-1 0 0,1 0 0,-1 0 0,0 0 0,3 5 0,-4-6 0,0 0 0,-1 1 0,1-1 0,0 0 0,-1 0 0,1 1 0,-1-1 0,0 0 0,1 1 0,-1-1 0,0 0 0,0 1 0,-1-1 0,1 0 0,-1 0 0,1 1 0,-1-1 0,1 0 0,-1 0 0,0 0 0,0 1 0,0-1 0,-1 0 0,1 0 0,0-1 0,-1 1 0,1 0 0,-1 0 0,-2 2 0,-3 0 0,1 0 0,-1 0 0,0-1 0,0 1 0,0-2 0,-1 1 0,-11 2 0,-18 7 0,-12 9-170,0-3-1,-2-1 0,0-3 1,0-2-1,-1-2 0,-1-3 1,-102 2-1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09.093"/>
    </inkml:context>
    <inkml:brush xml:id="br0">
      <inkml:brushProperty name="width" value="0.2" units="cm"/>
      <inkml:brushProperty name="height" value="0.2" units="cm"/>
      <inkml:brushProperty name="color" value="#FF0066"/>
    </inkml:brush>
  </inkml:definitions>
  <inkml:trace contextRef="#ctx0" brushRef="#br0">28 1 24575,'0'31'0,"-17"399"0,6-162-1365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10.952"/>
    </inkml:context>
    <inkml:brush xml:id="br0">
      <inkml:brushProperty name="width" value="0.2" units="cm"/>
      <inkml:brushProperty name="height" value="0.2" units="cm"/>
      <inkml:brushProperty name="color" value="#FF0066"/>
    </inkml:brush>
  </inkml:definitions>
  <inkml:trace contextRef="#ctx0" brushRef="#br0">692 0 24575,'-13'2'0,"0"1"0,0 0 0,0 1 0,1 0 0,0 0 0,0 2 0,0-1 0,-22 15 0,5-3 0,-24 14 0,-70 54 0,91-61 0,12-11 0,-35 17 0,41-24 0,1 1 0,0 1 0,0 0 0,1 0 0,0 1 0,-20 20 0,-14 16 0,35-36 0,0 1 0,1-1 0,1 1 0,0 1 0,0 0 0,1 0 0,-13 24 0,20-34 0,1 0 0,0 0 0,-1 0 0,1 0 0,0 0 0,0 0 0,0 0 0,-1 0 0,1 0 0,0 0 0,1 0 0,-1 0 0,0 0 0,0 0 0,0 0 0,1 0 0,-1 0 0,0 0 0,1 0 0,-1 0 0,1 0 0,-1 0 0,1 0 0,-1 0 0,1 0 0,0-1 0,-1 1 0,1 0 0,0 0 0,0-1 0,0 1 0,-1-1 0,1 1 0,0 0 0,0-1 0,0 0 0,0 1 0,0-1 0,2 1 0,5 1 0,-1 0 0,1 0 0,-1-1 0,11 0 0,-15 0 0,302 1 0,-142-6 0,-123 4 0,48 1 0,-86-1-76,0 1 1,0-1-1,1 0 0,-1 1 0,0-1 0,0 1 0,0 0 0,0 0 1,0 0-1,0 0 0,0 0 0,0 0 0,-1 1 0,1-1 1,0 0-1,-1 1 0,3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5.20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0,-3 0,-14 0,-22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14.138"/>
    </inkml:context>
    <inkml:brush xml:id="br0">
      <inkml:brushProperty name="width" value="0.2" units="cm"/>
      <inkml:brushProperty name="height" value="0.2" units="cm"/>
      <inkml:brushProperty name="color" value="#FF0066"/>
    </inkml:brush>
  </inkml:definitions>
  <inkml:trace contextRef="#ctx0" brushRef="#br0">682 28 24575,'-10'-1'0,"0"0"0,0 0 0,-14-5 0,-15-1 0,-348-4 0,276 12 0,106-1 0,0 0 0,0 0 0,0 0 0,1 1 0,-1-1 0,0 1 0,0 1 0,1-1 0,-1 1 0,-5 2 0,8-2 0,0 0 0,0-1 0,0 1 0,0 0 0,0 0 0,0 1 0,0-1 0,1 0 0,-1 1 0,1-1 0,0 1 0,0-1 0,0 1 0,0-1 0,0 1 0,0 0 0,1-1 0,-1 1 0,1 3 0,-4 37 0,3-1 0,5 60 0,0-7 0,-6-5 0,5 76 0,-3-164 0,0 0 0,0 1 0,1-1 0,-1 0 0,1 0 0,0 0 0,0 0 0,0 0 0,0-1 0,0 1 0,0 0 0,0 0 0,0 0 0,1-1 0,-1 1 0,1-1 0,-1 1 0,4 1 0,-1 0 0,-1-1 0,1 0 0,0-1 0,0 1 0,0-1 0,1 0 0,-1 1 0,8-1 0,4 1 0,0-2 0,1 0 0,29-5 0,-7 0 0,23-5 0,1 2 0,0 4 0,96 5 0,-157-1 0,1 1 0,-1-1 0,0 1 0,0-1 0,0 1 0,1 0 0,-1 0 0,0 0 0,0 0 0,0 0 0,0 0 0,0 0 0,-1 1 0,1-1 0,0 1 0,-1 0 0,1-1 0,2 5 0,-2-2 0,0 0 0,0 0 0,0 0 0,0 1 0,-1-1 0,1 1 0,-1-1 0,0 10 0,0-1 0,-1 0 0,0 0 0,-1 0 0,-1 0 0,-5 26 0,4-31 0,0 0 0,-1-1 0,1 1 0,-1 0 0,-1-1 0,1 0 0,-1 0 0,-8 8 0,-52 47 0,6-7 0,46-38 0,0 0 0,-13 25 0,15-24 0,0 0 0,-25 29 0,32-43 0,0 0 0,-1 0 0,1 0 0,-1 0 0,0-1 0,0 1 0,0-1 0,-1-1 0,1 1 0,-1-1 0,1 0 0,-1 0 0,0 0 0,-7 0 0,-10 0-98,-1-1 0,-26-3 0,30 1-973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01:22:16.388"/>
    </inkml:context>
    <inkml:brush xml:id="br0">
      <inkml:brushProperty name="width" value="0.2" units="cm"/>
      <inkml:brushProperty name="height" value="0.2" units="cm"/>
      <inkml:brushProperty name="color" value="#FF0066"/>
    </inkml:brush>
  </inkml:definitions>
  <inkml:trace contextRef="#ctx0" brushRef="#br0">1045 0 24575,'-11'1'0,"1"0"0,-1 1 0,1 0 0,-1 0 0,-11 5 0,-17 5 0,-19 0 0,-144 37 0,165-38 0,1 2 0,0 1 0,-47 27 0,28-11 0,33-19 0,0 1 0,0 0 0,2 2 0,-36 30 0,34-20 0,1 1 0,1 1 0,1 0 0,1 2 0,2 0 0,-23 52 0,12-12 0,-34 134 0,48-144 0,-8 80 0,18-106 0,2 0 0,1 1 0,1-1 0,7 36 0,-6-61 0,-1 0 0,1 0 0,1 0 0,0 0 0,0-1 0,0 1 0,0-1 0,1 1 0,0-1 0,1-1 0,7 10 0,-3-7 0,0 0 0,0 0 0,1-1 0,0-1 0,0 1 0,18 7 0,-6-5 0,0-1 0,1-1 0,1-1 0,-1-1 0,1-1 0,37 1 0,2-3 0,75-8 0,-110 3 0,-1-1 0,1-2 0,-1 0 0,-1-2 0,31-13 0,-39 13 0,9-4 0,0 0 0,47-31 0,-67 39 0,-1-1 0,1-1 0,-1 1 0,0-1 0,0 0 0,-1-1 0,0 1 0,0-1 0,-1 0 0,1 0 0,-1 0 0,-1-1 0,0 0 0,5-15 0,-2-17 0,-1 0 0,-2 0 0,-2 0 0,-4-43 0,0 3 0,3 70 0,0-1 0,-1 1 0,-1 0 0,0-1 0,0 1 0,-1 0 0,0 0 0,-1 0 0,0 1 0,-10-17 0,6 14 0,0 1 0,-1 0 0,-1 1 0,0-1 0,0 2 0,-1 0 0,-17-12 0,-93-53 0,112 69 4,1 0 0,-1 1 0,0 0 0,0 1 0,-1 0 0,1 0 0,0 1 0,-1 0 0,-18-1 0,-8 1-104,-49 5-1,20 0-1103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146"/>
    </inkml:context>
    <inkml:brush xml:id="br0">
      <inkml:brushProperty name="width" value="0.2" units="cm"/>
      <inkml:brushProperty name="height" value="0.2" units="cm"/>
      <inkml:brushProperty name="color" value="#E71224"/>
      <inkml:brushProperty name="ignorePressure" value="1"/>
    </inkml:brush>
  </inkml:definitions>
  <inkml:trace contextRef="#ctx0" brushRef="#br0">2465 1,'-2465'0,"3588"0,-1111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5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5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1,'1931'0,"-1871"0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881"/>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0,0 0,-10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40.349"/>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1,'2161'0,"-5853"0,9424 0,-5708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16.676"/>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17.50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18.379"/>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19.176"/>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19.942"/>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0.988"/>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1.89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3.066"/>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88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0,-9 0,-2 0,-7 0,-3 0,-2 0,-8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4.082"/>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4.816"/>
    </inkml:context>
    <inkml:brush xml:id="br0">
      <inkml:brushProperty name="width" value="0.2" units="cm"/>
      <inkml:brushProperty name="height" value="0.2" units="cm"/>
      <inkml:brushProperty name="color" value="#FFC114"/>
    </inkml:brush>
  </inkml:definitions>
  <inkml:trace contextRef="#ctx0" brushRef="#br0">0 1 24575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5.51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6.472"/>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7.22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8.034"/>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29.237"/>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0.159"/>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0.971"/>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2.00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5.20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0,-3 0,-14 0,-22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3.534"/>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4.31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5.877"/>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6.767"/>
    </inkml:context>
    <inkml:brush xml:id="br0">
      <inkml:brushProperty name="width" value="0.2" units="cm"/>
      <inkml:brushProperty name="height" value="0.2" units="cm"/>
      <inkml:brushProperty name="color" value="#FFC114"/>
    </inkml:brush>
  </inkml:definitions>
  <inkml:trace contextRef="#ctx0" brushRef="#br0">1 1 24575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7.627"/>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8.924"/>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39.76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40.45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47:41.846"/>
    </inkml:context>
    <inkml:brush xml:id="br0">
      <inkml:brushProperty name="width" value="0.2" units="cm"/>
      <inkml:brushProperty name="height" value="0.2" units="cm"/>
      <inkml:brushProperty name="color" value="#FFC114"/>
    </inkml:brush>
  </inkml:definitions>
  <inkml:trace contextRef="#ctx0" brushRef="#br0">1 0 24575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0.26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146"/>
    </inkml:context>
    <inkml:brush xml:id="br0">
      <inkml:brushProperty name="width" value="0.2" units="cm"/>
      <inkml:brushProperty name="height" value="0.2" units="cm"/>
      <inkml:brushProperty name="color" value="#E71224"/>
      <inkml:brushProperty name="ignorePressure" value="1"/>
    </inkml:brush>
  </inkml:definitions>
  <inkml:trace contextRef="#ctx0" brushRef="#br0">2465 1,'-2465'0,"3588"0,-1111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3.10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1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5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88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5.20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1,'18'0,"22"0,28 0,24 0,14 0,-2 0,-15 0,-22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146"/>
    </inkml:context>
    <inkml:brush xml:id="br0">
      <inkml:brushProperty name="width" value="0.2" units="cm"/>
      <inkml:brushProperty name="height" value="0.2" units="cm"/>
      <inkml:brushProperty name="color" value="#E71224"/>
      <inkml:brushProperty name="ignorePressure" value="1"/>
    </inkml:brush>
  </inkml:definitions>
  <inkml:trace contextRef="#ctx0" brushRef="#br0">2466 1,'-2466'0,"3589"0,-1111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5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881"/>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0,1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40.349"/>
    </inkml:context>
    <inkml:brush xml:id="br0">
      <inkml:brushProperty name="width" value="0.2" units="cm"/>
      <inkml:brushProperty name="height" value="0.2" units="cm"/>
      <inkml:brushProperty name="color" value="#E71224"/>
      <inkml:brushProperty name="ignorePressure" value="1"/>
    </inkml:brush>
  </inkml:definitions>
  <inkml:trace contextRef="#ctx0" brushRef="#br0">1532 1,'2161'0,"-5853"0,9425 0,-5709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2.690"/>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537"/>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1,'1117'0,"-1080"0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4.20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6.095"/>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7.423"/>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9.016"/>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09.813"/>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0.82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1.625"/>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2.484"/>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3.328"/>
    </inkml:context>
    <inkml:brush xml:id="br0">
      <inkml:brushProperty name="width" value="0.2" units="cm"/>
      <inkml:brushProperty name="height" value="0.2" units="cm"/>
      <inkml:brushProperty name="color" value="#FFC114"/>
    </inkml:brush>
  </inkml:definitions>
  <inkml:trace contextRef="#ctx0" brushRef="#br0">0 1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4.202"/>
    </inkml:context>
    <inkml:brush xml:id="br0">
      <inkml:brushProperty name="width" value="0.2" units="cm"/>
      <inkml:brushProperty name="height" value="0.2" units="cm"/>
      <inkml:brushProperty name="color" value="#FFC11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6.881"/>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1,'13'0,"13"0,12 0,7 0,10 0,0 0,-10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4.952"/>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5.789"/>
    </inkml:context>
    <inkml:brush xml:id="br0">
      <inkml:brushProperty name="width" value="0.2" units="cm"/>
      <inkml:brushProperty name="height" value="0.2" units="cm"/>
      <inkml:brushProperty name="color" value="#FFC114"/>
    </inkml:brush>
  </inkml:definitions>
  <inkml:trace contextRef="#ctx0" brushRef="#br0">0 0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8:54:18.654"/>
    </inkml:context>
    <inkml:brush xml:id="br0">
      <inkml:brushProperty name="width" value="0.2" units="cm"/>
      <inkml:brushProperty name="height" value="0.2" units="cm"/>
      <inkml:brushProperty name="color" value="#FFC114"/>
    </inkml:brush>
  </inkml:definitions>
  <inkml:trace contextRef="#ctx0" brushRef="#br0">1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06:36.545"/>
    </inkml:context>
    <inkml:brush xml:id="br0">
      <inkml:brushProperty name="width" value="0.05" units="cm"/>
      <inkml:brushProperty name="height" value="0.05" units="cm"/>
    </inkml:brush>
  </inkml:definitions>
  <inkml:trace contextRef="#ctx0" brushRef="#br0">1 0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7T19:06:41.114"/>
    </inkml:context>
    <inkml:brush xml:id="br0">
      <inkml:brushProperty name="width" value="0.05" units="cm"/>
      <inkml:brushProperty name="height" value="0.05" units="cm"/>
    </inkml:brush>
  </inkml:definitions>
  <inkml:trace contextRef="#ctx0" brushRef="#br0">1 0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0.26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03.10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1,'0'8903,"0"-8874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1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5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1,'1932'0,"-1872"0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7T18:18:34.881"/>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1,'18'0,"23"0,18 0,8 0,1 0,3 0,1 0,-1 0,-8 0,-3 0,-7 0,-3 0,-2 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6661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407390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253126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93472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35565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06730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94522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012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60462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11874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17155210-F3A2-40FA-B148-00A337DBD96F}" type="datetime1">
              <a:rPr lang="en-US" smtClean="0"/>
              <a:t>7/27/2023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MSP'23 ML workshop</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EE1246A4-BEE1-4570-B99B-A31284EB32CA}" type="datetime1">
              <a:rPr lang="en-US" smtClean="0"/>
              <a:t>7/27/2023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MSP'23 ML workshop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fld id="{572A472B-A313-4650-9C52-B7C6B46C6530}" type="datetime1">
              <a:rPr lang="en-US" smtClean="0"/>
              <a:t>7/27/2023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MSP'23 ML workshop</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fld id="{694F44BA-175D-4586-8285-634859BAF495}" type="datetime1">
              <a:rPr lang="en-US" smtClean="0"/>
              <a:t>7/27/2023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MSP'23 ML workshop</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fld id="{E6D46DD0-1EAD-46E1-B219-339AB09960AB}" type="datetime1">
              <a:rPr lang="en-US" smtClean="0"/>
              <a:t>7/27/2023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MSP'23 ML workshop</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282F6DDE-EA0D-450D-9B31-912B9B8A4A1C}" type="datetime1">
              <a:rPr lang="en-US" smtClean="0"/>
              <a:t>7/27/2023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MSP'23 ML workshop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fld id="{1F45EBAF-4D71-4C71-BF70-50780ADDA17F}" type="datetime1">
              <a:rPr lang="en-US" smtClean="0"/>
              <a:t>7/27/2023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MSP'23 ML workshop</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29BB5A9B-91C3-4C2C-AADF-A2B3E1357B74}" type="datetime1">
              <a:rPr lang="en-US" smtClean="0"/>
              <a:t>7/27/2023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MSP'23 ML workshop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37AEEF24-6609-4298-BAC4-2AEA98AB006F}" type="datetime1">
              <a:rPr lang="en-US" smtClean="0"/>
              <a:t>7/27/2023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MSP'23 ML workshop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762485AC-1052-4452-80A8-7B2702A2FDED}" type="datetime1">
              <a:rPr lang="en-US" smtClean="0"/>
              <a:t>7/27/2023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MSP'23 ML workshop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41420367-AD28-4E6B-86F5-20F5B927D7E4}" type="datetime1">
              <a:rPr lang="en-US" smtClean="0"/>
              <a:t>7/27/2023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MSP'23 ML workshop</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fld id="{B774C2F0-E1FC-4190-9A0E-88BC99402B31}" type="datetime1">
              <a:rPr lang="en-US" smtClean="0"/>
              <a:t>7/27/2023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MSP'23 ML workshop</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fld id="{BDFAE643-794D-4DB4-952D-5D42D3E8D1E1}" type="datetime1">
              <a:rPr lang="en-US" smtClean="0"/>
              <a:t>7/27/2023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MSP'23 ML workshop</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fld id="{8BCF625B-435E-485F-9667-420BC7C2F69D}" type="datetime1">
              <a:rPr lang="en-US" smtClean="0"/>
              <a:t>7/27/2023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MSP'23 ML workshop</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fld id="{70BE23A5-D336-4F3A-90D2-00213F5C81D1}" type="datetime1">
              <a:rPr lang="en-US" smtClean="0"/>
              <a:t>7/27/2023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MSP'23 ML workshop</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BD763CDE-C7C5-4521-8897-2EDC10F19C13}" type="datetime1">
              <a:rPr lang="en-US" smtClean="0"/>
              <a:t>7/27/2023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MSP'23 ML workshop</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3FC3C595-AAB0-491C-86EA-8AE74948E95B}" type="datetime1">
              <a:rPr lang="en-US" smtClean="0"/>
              <a:t>7/27/2023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MSP'23 ML workshop</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736" r:id="rId1"/>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6" Type="http://schemas.openxmlformats.org/officeDocument/2006/relationships/customXml" Target="../ink/ink163.xml"/><Relationship Id="rId21" Type="http://schemas.openxmlformats.org/officeDocument/2006/relationships/image" Target="../media/image37.png"/><Relationship Id="rId42" Type="http://schemas.openxmlformats.org/officeDocument/2006/relationships/customXml" Target="../ink/ink179.xml"/><Relationship Id="rId47" Type="http://schemas.openxmlformats.org/officeDocument/2006/relationships/customXml" Target="../ink/ink184.xml"/><Relationship Id="rId63" Type="http://schemas.openxmlformats.org/officeDocument/2006/relationships/customXml" Target="../ink/ink199.xml"/><Relationship Id="rId68" Type="http://schemas.openxmlformats.org/officeDocument/2006/relationships/image" Target="../media/image48.png"/><Relationship Id="rId2" Type="http://schemas.openxmlformats.org/officeDocument/2006/relationships/notesSlide" Target="../notesSlides/notesSlide9.xml"/><Relationship Id="rId16" Type="http://schemas.openxmlformats.org/officeDocument/2006/relationships/customXml" Target="../ink/ink157.xml"/><Relationship Id="rId29" Type="http://schemas.openxmlformats.org/officeDocument/2006/relationships/customXml" Target="../ink/ink166.xml"/><Relationship Id="rId11" Type="http://schemas.openxmlformats.org/officeDocument/2006/relationships/image" Target="../media/image34.png"/><Relationship Id="rId24" Type="http://schemas.openxmlformats.org/officeDocument/2006/relationships/customXml" Target="../ink/ink161.xml"/><Relationship Id="rId32" Type="http://schemas.openxmlformats.org/officeDocument/2006/relationships/customXml" Target="../ink/ink169.xml"/><Relationship Id="rId37" Type="http://schemas.openxmlformats.org/officeDocument/2006/relationships/customXml" Target="../ink/ink174.xml"/><Relationship Id="rId40" Type="http://schemas.openxmlformats.org/officeDocument/2006/relationships/customXml" Target="../ink/ink177.xml"/><Relationship Id="rId45" Type="http://schemas.openxmlformats.org/officeDocument/2006/relationships/customXml" Target="../ink/ink182.xml"/><Relationship Id="rId53" Type="http://schemas.openxmlformats.org/officeDocument/2006/relationships/customXml" Target="../ink/ink190.xml"/><Relationship Id="rId58" Type="http://schemas.openxmlformats.org/officeDocument/2006/relationships/customXml" Target="../ink/ink195.xml"/><Relationship Id="rId66" Type="http://schemas.openxmlformats.org/officeDocument/2006/relationships/image" Target="../media/image47.png"/><Relationship Id="rId74" Type="http://schemas.openxmlformats.org/officeDocument/2006/relationships/image" Target="../media/image51.png"/><Relationship Id="rId5" Type="http://schemas.openxmlformats.org/officeDocument/2006/relationships/customXml" Target="../ink/ink151.xml"/><Relationship Id="rId61" Type="http://schemas.openxmlformats.org/officeDocument/2006/relationships/customXml" Target="../ink/ink198.xml"/><Relationship Id="rId19" Type="http://schemas.openxmlformats.org/officeDocument/2006/relationships/image" Target="../media/image13.png"/><Relationship Id="rId14" Type="http://schemas.openxmlformats.org/officeDocument/2006/relationships/customXml" Target="../ink/ink156.xml"/><Relationship Id="rId22" Type="http://schemas.openxmlformats.org/officeDocument/2006/relationships/customXml" Target="../ink/ink160.xml"/><Relationship Id="rId27" Type="http://schemas.openxmlformats.org/officeDocument/2006/relationships/customXml" Target="../ink/ink164.xml"/><Relationship Id="rId30" Type="http://schemas.openxmlformats.org/officeDocument/2006/relationships/customXml" Target="../ink/ink167.xml"/><Relationship Id="rId35" Type="http://schemas.openxmlformats.org/officeDocument/2006/relationships/customXml" Target="../ink/ink172.xml"/><Relationship Id="rId43" Type="http://schemas.openxmlformats.org/officeDocument/2006/relationships/customXml" Target="../ink/ink180.xml"/><Relationship Id="rId48" Type="http://schemas.openxmlformats.org/officeDocument/2006/relationships/customXml" Target="../ink/ink185.xml"/><Relationship Id="rId56" Type="http://schemas.openxmlformats.org/officeDocument/2006/relationships/customXml" Target="../ink/ink193.xml"/><Relationship Id="rId64" Type="http://schemas.openxmlformats.org/officeDocument/2006/relationships/image" Target="../media/image46.png"/><Relationship Id="rId69" Type="http://schemas.openxmlformats.org/officeDocument/2006/relationships/customXml" Target="../ink/ink202.xml"/><Relationship Id="rId8" Type="http://schemas.openxmlformats.org/officeDocument/2006/relationships/customXml" Target="../ink/ink153.xml"/><Relationship Id="rId51" Type="http://schemas.openxmlformats.org/officeDocument/2006/relationships/customXml" Target="../ink/ink188.xml"/><Relationship Id="rId72" Type="http://schemas.openxmlformats.org/officeDocument/2006/relationships/image" Target="../media/image50.png"/><Relationship Id="rId3" Type="http://schemas.openxmlformats.org/officeDocument/2006/relationships/customXml" Target="../ink/ink150.xml"/><Relationship Id="rId12" Type="http://schemas.openxmlformats.org/officeDocument/2006/relationships/customXml" Target="../ink/ink155.xml"/><Relationship Id="rId17" Type="http://schemas.openxmlformats.org/officeDocument/2006/relationships/image" Target="../media/image12.png"/><Relationship Id="rId25" Type="http://schemas.openxmlformats.org/officeDocument/2006/relationships/customXml" Target="../ink/ink162.xml"/><Relationship Id="rId33" Type="http://schemas.openxmlformats.org/officeDocument/2006/relationships/customXml" Target="../ink/ink170.xml"/><Relationship Id="rId38" Type="http://schemas.openxmlformats.org/officeDocument/2006/relationships/customXml" Target="../ink/ink175.xml"/><Relationship Id="rId46" Type="http://schemas.openxmlformats.org/officeDocument/2006/relationships/customXml" Target="../ink/ink183.xml"/><Relationship Id="rId59" Type="http://schemas.openxmlformats.org/officeDocument/2006/relationships/customXml" Target="../ink/ink196.xml"/><Relationship Id="rId67" Type="http://schemas.openxmlformats.org/officeDocument/2006/relationships/customXml" Target="../ink/ink201.xml"/><Relationship Id="rId20" Type="http://schemas.openxmlformats.org/officeDocument/2006/relationships/customXml" Target="../ink/ink159.xml"/><Relationship Id="rId41" Type="http://schemas.openxmlformats.org/officeDocument/2006/relationships/customXml" Target="../ink/ink178.xml"/><Relationship Id="rId54" Type="http://schemas.openxmlformats.org/officeDocument/2006/relationships/customXml" Target="../ink/ink191.xml"/><Relationship Id="rId62" Type="http://schemas.openxmlformats.org/officeDocument/2006/relationships/image" Target="../media/image45.png"/><Relationship Id="rId7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9.png"/><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customXml" Target="../ink/ink165.xml"/><Relationship Id="rId36" Type="http://schemas.openxmlformats.org/officeDocument/2006/relationships/customXml" Target="../ink/ink173.xml"/><Relationship Id="rId49" Type="http://schemas.openxmlformats.org/officeDocument/2006/relationships/customXml" Target="../ink/ink186.xml"/><Relationship Id="rId57" Type="http://schemas.openxmlformats.org/officeDocument/2006/relationships/customXml" Target="../ink/ink194.xml"/><Relationship Id="rId10" Type="http://schemas.openxmlformats.org/officeDocument/2006/relationships/customXml" Target="../ink/ink154.xml"/><Relationship Id="rId31" Type="http://schemas.openxmlformats.org/officeDocument/2006/relationships/customXml" Target="../ink/ink168.xml"/><Relationship Id="rId44" Type="http://schemas.openxmlformats.org/officeDocument/2006/relationships/customXml" Target="../ink/ink181.xml"/><Relationship Id="rId52" Type="http://schemas.openxmlformats.org/officeDocument/2006/relationships/customXml" Target="../ink/ink189.xml"/><Relationship Id="rId60" Type="http://schemas.openxmlformats.org/officeDocument/2006/relationships/customXml" Target="../ink/ink197.xml"/><Relationship Id="rId65" Type="http://schemas.openxmlformats.org/officeDocument/2006/relationships/customXml" Target="../ink/ink200.xml"/><Relationship Id="rId73" Type="http://schemas.openxmlformats.org/officeDocument/2006/relationships/customXml" Target="../ink/ink204.xml"/><Relationship Id="rId4" Type="http://schemas.openxmlformats.org/officeDocument/2006/relationships/image" Target="../media/image6.png"/><Relationship Id="rId9" Type="http://schemas.openxmlformats.org/officeDocument/2006/relationships/image" Target="../media/image33.png"/><Relationship Id="rId13" Type="http://schemas.openxmlformats.org/officeDocument/2006/relationships/image" Target="../media/image35.png"/><Relationship Id="rId18" Type="http://schemas.openxmlformats.org/officeDocument/2006/relationships/customXml" Target="../ink/ink158.xml"/><Relationship Id="rId39" Type="http://schemas.openxmlformats.org/officeDocument/2006/relationships/customXml" Target="../ink/ink176.xml"/><Relationship Id="rId34" Type="http://schemas.openxmlformats.org/officeDocument/2006/relationships/customXml" Target="../ink/ink171.xml"/><Relationship Id="rId50" Type="http://schemas.openxmlformats.org/officeDocument/2006/relationships/customXml" Target="../ink/ink187.xml"/><Relationship Id="rId55" Type="http://schemas.openxmlformats.org/officeDocument/2006/relationships/customXml" Target="../ink/ink192.xml"/><Relationship Id="rId7" Type="http://schemas.openxmlformats.org/officeDocument/2006/relationships/customXml" Target="../ink/ink152.xml"/><Relationship Id="rId71" Type="http://schemas.openxmlformats.org/officeDocument/2006/relationships/customXml" Target="../ink/ink203.xml"/></Relationships>
</file>

<file path=ppt/slides/_rels/slide11.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customXml" Target="../ink/ink213.xml"/><Relationship Id="rId26" Type="http://schemas.openxmlformats.org/officeDocument/2006/relationships/customXml" Target="../ink/ink218.xml"/><Relationship Id="rId39" Type="http://schemas.openxmlformats.org/officeDocument/2006/relationships/customXml" Target="../ink/ink230.xml"/><Relationship Id="rId21" Type="http://schemas.openxmlformats.org/officeDocument/2006/relationships/image" Target="../media/image37.png"/><Relationship Id="rId34" Type="http://schemas.openxmlformats.org/officeDocument/2006/relationships/customXml" Target="../ink/ink226.xml"/><Relationship Id="rId42" Type="http://schemas.openxmlformats.org/officeDocument/2006/relationships/image" Target="../media/image54.png"/><Relationship Id="rId47" Type="http://schemas.openxmlformats.org/officeDocument/2006/relationships/customXml" Target="../ink/ink234.xml"/><Relationship Id="rId7" Type="http://schemas.openxmlformats.org/officeDocument/2006/relationships/customXml" Target="../ink/ink207.xml"/><Relationship Id="rId2" Type="http://schemas.openxmlformats.org/officeDocument/2006/relationships/notesSlide" Target="../notesSlides/notesSlide10.xml"/><Relationship Id="rId16" Type="http://schemas.openxmlformats.org/officeDocument/2006/relationships/customXml" Target="../ink/ink212.xml"/><Relationship Id="rId29" Type="http://schemas.openxmlformats.org/officeDocument/2006/relationships/customXml" Target="../ink/ink221.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customXml" Target="../ink/ink216.xml"/><Relationship Id="rId32" Type="http://schemas.openxmlformats.org/officeDocument/2006/relationships/customXml" Target="../ink/ink224.xml"/><Relationship Id="rId37" Type="http://schemas.openxmlformats.org/officeDocument/2006/relationships/customXml" Target="../ink/ink229.xml"/><Relationship Id="rId40" Type="http://schemas.openxmlformats.org/officeDocument/2006/relationships/image" Target="../media/image53.png"/><Relationship Id="rId45" Type="http://schemas.openxmlformats.org/officeDocument/2006/relationships/customXml" Target="../ink/ink233.xml"/><Relationship Id="rId5" Type="http://schemas.openxmlformats.org/officeDocument/2006/relationships/customXml" Target="../ink/ink206.xml"/><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customXml" Target="../ink/ink220.xml"/><Relationship Id="rId36" Type="http://schemas.openxmlformats.org/officeDocument/2006/relationships/customXml" Target="../ink/ink228.xml"/><Relationship Id="rId10" Type="http://schemas.openxmlformats.org/officeDocument/2006/relationships/customXml" Target="../ink/ink209.xml"/><Relationship Id="rId19" Type="http://schemas.openxmlformats.org/officeDocument/2006/relationships/image" Target="../media/image13.png"/><Relationship Id="rId31" Type="http://schemas.openxmlformats.org/officeDocument/2006/relationships/customXml" Target="../ink/ink223.xml"/><Relationship Id="rId44" Type="http://schemas.openxmlformats.org/officeDocument/2006/relationships/image" Target="../media/image55.png"/><Relationship Id="rId4" Type="http://schemas.openxmlformats.org/officeDocument/2006/relationships/image" Target="../media/image6.png"/><Relationship Id="rId9" Type="http://schemas.openxmlformats.org/officeDocument/2006/relationships/image" Target="../media/image33.png"/><Relationship Id="rId14" Type="http://schemas.openxmlformats.org/officeDocument/2006/relationships/customXml" Target="../ink/ink211.xml"/><Relationship Id="rId22" Type="http://schemas.openxmlformats.org/officeDocument/2006/relationships/customXml" Target="../ink/ink215.xml"/><Relationship Id="rId27" Type="http://schemas.openxmlformats.org/officeDocument/2006/relationships/customXml" Target="../ink/ink219.xml"/><Relationship Id="rId30" Type="http://schemas.openxmlformats.org/officeDocument/2006/relationships/customXml" Target="../ink/ink222.xml"/><Relationship Id="rId35" Type="http://schemas.openxmlformats.org/officeDocument/2006/relationships/customXml" Target="../ink/ink227.xml"/><Relationship Id="rId43" Type="http://schemas.openxmlformats.org/officeDocument/2006/relationships/customXml" Target="../ink/ink232.xml"/><Relationship Id="rId48" Type="http://schemas.openxmlformats.org/officeDocument/2006/relationships/image" Target="../media/image57.png"/><Relationship Id="rId8" Type="http://schemas.openxmlformats.org/officeDocument/2006/relationships/customXml" Target="../ink/ink208.xml"/><Relationship Id="rId3" Type="http://schemas.openxmlformats.org/officeDocument/2006/relationships/customXml" Target="../ink/ink205.xml"/><Relationship Id="rId12" Type="http://schemas.openxmlformats.org/officeDocument/2006/relationships/customXml" Target="../ink/ink210.xml"/><Relationship Id="rId17" Type="http://schemas.openxmlformats.org/officeDocument/2006/relationships/image" Target="../media/image12.png"/><Relationship Id="rId25" Type="http://schemas.openxmlformats.org/officeDocument/2006/relationships/customXml" Target="../ink/ink217.xml"/><Relationship Id="rId33" Type="http://schemas.openxmlformats.org/officeDocument/2006/relationships/customXml" Target="../ink/ink225.xml"/><Relationship Id="rId38" Type="http://schemas.openxmlformats.org/officeDocument/2006/relationships/image" Target="../media/image52.png"/><Relationship Id="rId46" Type="http://schemas.openxmlformats.org/officeDocument/2006/relationships/image" Target="../media/image56.png"/><Relationship Id="rId20" Type="http://schemas.openxmlformats.org/officeDocument/2006/relationships/customXml" Target="../ink/ink214.xml"/><Relationship Id="rId41" Type="http://schemas.openxmlformats.org/officeDocument/2006/relationships/customXml" Target="../ink/ink231.xml"/></Relationships>
</file>

<file path=ppt/slides/_rels/slide12.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customXml" Target="../ink/ink243.xml"/><Relationship Id="rId26" Type="http://schemas.openxmlformats.org/officeDocument/2006/relationships/customXml" Target="../ink/ink248.xml"/><Relationship Id="rId39" Type="http://schemas.openxmlformats.org/officeDocument/2006/relationships/customXml" Target="../ink/ink260.xml"/><Relationship Id="rId21" Type="http://schemas.openxmlformats.org/officeDocument/2006/relationships/image" Target="../media/image37.png"/><Relationship Id="rId34" Type="http://schemas.openxmlformats.org/officeDocument/2006/relationships/customXml" Target="../ink/ink256.xml"/><Relationship Id="rId42" Type="http://schemas.openxmlformats.org/officeDocument/2006/relationships/image" Target="../media/image54.png"/><Relationship Id="rId47" Type="http://schemas.openxmlformats.org/officeDocument/2006/relationships/customXml" Target="../ink/ink264.xml"/><Relationship Id="rId50" Type="http://schemas.openxmlformats.org/officeDocument/2006/relationships/image" Target="../media/image58.png"/><Relationship Id="rId55" Type="http://schemas.openxmlformats.org/officeDocument/2006/relationships/customXml" Target="../ink/ink270.xml"/><Relationship Id="rId63" Type="http://schemas.openxmlformats.org/officeDocument/2006/relationships/customXml" Target="../ink/ink278.xml"/><Relationship Id="rId7" Type="http://schemas.openxmlformats.org/officeDocument/2006/relationships/customXml" Target="../ink/ink237.xml"/><Relationship Id="rId2" Type="http://schemas.openxmlformats.org/officeDocument/2006/relationships/notesSlide" Target="../notesSlides/notesSlide11.xml"/><Relationship Id="rId16" Type="http://schemas.openxmlformats.org/officeDocument/2006/relationships/customXml" Target="../ink/ink242.xml"/><Relationship Id="rId29" Type="http://schemas.openxmlformats.org/officeDocument/2006/relationships/customXml" Target="../ink/ink251.xml"/><Relationship Id="rId11" Type="http://schemas.openxmlformats.org/officeDocument/2006/relationships/image" Target="../media/image34.png"/><Relationship Id="rId24" Type="http://schemas.openxmlformats.org/officeDocument/2006/relationships/customXml" Target="../ink/ink246.xml"/><Relationship Id="rId32" Type="http://schemas.openxmlformats.org/officeDocument/2006/relationships/customXml" Target="../ink/ink254.xml"/><Relationship Id="rId37" Type="http://schemas.openxmlformats.org/officeDocument/2006/relationships/customXml" Target="../ink/ink259.xml"/><Relationship Id="rId40" Type="http://schemas.openxmlformats.org/officeDocument/2006/relationships/image" Target="../media/image53.png"/><Relationship Id="rId45" Type="http://schemas.openxmlformats.org/officeDocument/2006/relationships/customXml" Target="../ink/ink263.xml"/><Relationship Id="rId53" Type="http://schemas.openxmlformats.org/officeDocument/2006/relationships/customXml" Target="../ink/ink268.xml"/><Relationship Id="rId58" Type="http://schemas.openxmlformats.org/officeDocument/2006/relationships/customXml" Target="../ink/ink273.xml"/><Relationship Id="rId5" Type="http://schemas.openxmlformats.org/officeDocument/2006/relationships/customXml" Target="../ink/ink236.xml"/><Relationship Id="rId61" Type="http://schemas.openxmlformats.org/officeDocument/2006/relationships/customXml" Target="../ink/ink276.xml"/><Relationship Id="rId19" Type="http://schemas.openxmlformats.org/officeDocument/2006/relationships/image" Target="../media/image13.png"/><Relationship Id="rId14" Type="http://schemas.openxmlformats.org/officeDocument/2006/relationships/customXml" Target="../ink/ink241.xml"/><Relationship Id="rId22" Type="http://schemas.openxmlformats.org/officeDocument/2006/relationships/customXml" Target="../ink/ink245.xml"/><Relationship Id="rId27" Type="http://schemas.openxmlformats.org/officeDocument/2006/relationships/customXml" Target="../ink/ink249.xml"/><Relationship Id="rId30" Type="http://schemas.openxmlformats.org/officeDocument/2006/relationships/customXml" Target="../ink/ink252.xml"/><Relationship Id="rId35" Type="http://schemas.openxmlformats.org/officeDocument/2006/relationships/customXml" Target="../ink/ink257.xml"/><Relationship Id="rId43" Type="http://schemas.openxmlformats.org/officeDocument/2006/relationships/customXml" Target="../ink/ink262.xml"/><Relationship Id="rId48" Type="http://schemas.openxmlformats.org/officeDocument/2006/relationships/image" Target="../media/image57.png"/><Relationship Id="rId56" Type="http://schemas.openxmlformats.org/officeDocument/2006/relationships/customXml" Target="../ink/ink271.xml"/><Relationship Id="rId64" Type="http://schemas.openxmlformats.org/officeDocument/2006/relationships/customXml" Target="../ink/ink279.xml"/><Relationship Id="rId8" Type="http://schemas.openxmlformats.org/officeDocument/2006/relationships/customXml" Target="../ink/ink238.xml"/><Relationship Id="rId51" Type="http://schemas.openxmlformats.org/officeDocument/2006/relationships/customXml" Target="../ink/ink266.xml"/><Relationship Id="rId3" Type="http://schemas.openxmlformats.org/officeDocument/2006/relationships/customXml" Target="../ink/ink235.xml"/><Relationship Id="rId12" Type="http://schemas.openxmlformats.org/officeDocument/2006/relationships/customXml" Target="../ink/ink240.xml"/><Relationship Id="rId17" Type="http://schemas.openxmlformats.org/officeDocument/2006/relationships/image" Target="../media/image12.png"/><Relationship Id="rId25" Type="http://schemas.openxmlformats.org/officeDocument/2006/relationships/customXml" Target="../ink/ink247.xml"/><Relationship Id="rId33" Type="http://schemas.openxmlformats.org/officeDocument/2006/relationships/customXml" Target="../ink/ink255.xml"/><Relationship Id="rId38" Type="http://schemas.openxmlformats.org/officeDocument/2006/relationships/image" Target="../media/image52.png"/><Relationship Id="rId46" Type="http://schemas.openxmlformats.org/officeDocument/2006/relationships/image" Target="../media/image56.png"/><Relationship Id="rId59" Type="http://schemas.openxmlformats.org/officeDocument/2006/relationships/customXml" Target="../ink/ink274.xml"/><Relationship Id="rId20" Type="http://schemas.openxmlformats.org/officeDocument/2006/relationships/customXml" Target="../ink/ink244.xml"/><Relationship Id="rId41" Type="http://schemas.openxmlformats.org/officeDocument/2006/relationships/customXml" Target="../ink/ink261.xml"/><Relationship Id="rId54" Type="http://schemas.openxmlformats.org/officeDocument/2006/relationships/customXml" Target="../ink/ink269.xml"/><Relationship Id="rId62" Type="http://schemas.openxmlformats.org/officeDocument/2006/relationships/customXml" Target="../ink/ink277.xml"/><Relationship Id="rId1" Type="http://schemas.openxmlformats.org/officeDocument/2006/relationships/slideLayout" Target="../slideLayouts/slideLayout3.xml"/><Relationship Id="rId6" Type="http://schemas.openxmlformats.org/officeDocument/2006/relationships/image" Target="../media/image29.png"/><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customXml" Target="../ink/ink250.xml"/><Relationship Id="rId36" Type="http://schemas.openxmlformats.org/officeDocument/2006/relationships/customXml" Target="../ink/ink258.xml"/><Relationship Id="rId49" Type="http://schemas.openxmlformats.org/officeDocument/2006/relationships/customXml" Target="../ink/ink265.xml"/><Relationship Id="rId57" Type="http://schemas.openxmlformats.org/officeDocument/2006/relationships/customXml" Target="../ink/ink272.xml"/><Relationship Id="rId10" Type="http://schemas.openxmlformats.org/officeDocument/2006/relationships/customXml" Target="../ink/ink239.xml"/><Relationship Id="rId31" Type="http://schemas.openxmlformats.org/officeDocument/2006/relationships/customXml" Target="../ink/ink253.xml"/><Relationship Id="rId44" Type="http://schemas.openxmlformats.org/officeDocument/2006/relationships/image" Target="../media/image55.png"/><Relationship Id="rId52" Type="http://schemas.openxmlformats.org/officeDocument/2006/relationships/customXml" Target="../ink/ink267.xml"/><Relationship Id="rId60" Type="http://schemas.openxmlformats.org/officeDocument/2006/relationships/customXml" Target="../ink/ink275.xml"/><Relationship Id="rId4" Type="http://schemas.openxmlformats.org/officeDocument/2006/relationships/image" Target="../media/image6.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customXml" Target="../ink/ink288.xml"/><Relationship Id="rId26" Type="http://schemas.openxmlformats.org/officeDocument/2006/relationships/customXml" Target="../ink/ink293.xml"/><Relationship Id="rId39" Type="http://schemas.openxmlformats.org/officeDocument/2006/relationships/customXml" Target="../ink/ink305.xml"/><Relationship Id="rId21" Type="http://schemas.openxmlformats.org/officeDocument/2006/relationships/image" Target="../media/image37.png"/><Relationship Id="rId34" Type="http://schemas.openxmlformats.org/officeDocument/2006/relationships/customXml" Target="../ink/ink301.xml"/><Relationship Id="rId42" Type="http://schemas.openxmlformats.org/officeDocument/2006/relationships/customXml" Target="../ink/ink307.xml"/><Relationship Id="rId47" Type="http://schemas.openxmlformats.org/officeDocument/2006/relationships/customXml" Target="../ink/ink312.xml"/><Relationship Id="rId50" Type="http://schemas.openxmlformats.org/officeDocument/2006/relationships/customXml" Target="../ink/ink315.xml"/><Relationship Id="rId55" Type="http://schemas.openxmlformats.org/officeDocument/2006/relationships/customXml" Target="../ink/ink320.xml"/><Relationship Id="rId7" Type="http://schemas.openxmlformats.org/officeDocument/2006/relationships/customXml" Target="../ink/ink282.xml"/><Relationship Id="rId2" Type="http://schemas.openxmlformats.org/officeDocument/2006/relationships/notesSlide" Target="../notesSlides/notesSlide12.xml"/><Relationship Id="rId16" Type="http://schemas.openxmlformats.org/officeDocument/2006/relationships/customXml" Target="../ink/ink287.xml"/><Relationship Id="rId29" Type="http://schemas.openxmlformats.org/officeDocument/2006/relationships/customXml" Target="../ink/ink296.xml"/><Relationship Id="rId11" Type="http://schemas.openxmlformats.org/officeDocument/2006/relationships/image" Target="../media/image34.png"/><Relationship Id="rId24" Type="http://schemas.openxmlformats.org/officeDocument/2006/relationships/customXml" Target="../ink/ink291.xml"/><Relationship Id="rId32" Type="http://schemas.openxmlformats.org/officeDocument/2006/relationships/customXml" Target="../ink/ink299.xml"/><Relationship Id="rId37" Type="http://schemas.openxmlformats.org/officeDocument/2006/relationships/customXml" Target="../ink/ink304.xml"/><Relationship Id="rId40" Type="http://schemas.openxmlformats.org/officeDocument/2006/relationships/image" Target="../media/image58.png"/><Relationship Id="rId45" Type="http://schemas.openxmlformats.org/officeDocument/2006/relationships/customXml" Target="../ink/ink310.xml"/><Relationship Id="rId53" Type="http://schemas.openxmlformats.org/officeDocument/2006/relationships/customXml" Target="../ink/ink318.xml"/><Relationship Id="rId5" Type="http://schemas.openxmlformats.org/officeDocument/2006/relationships/customXml" Target="../ink/ink281.xml"/><Relationship Id="rId19"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33.png"/><Relationship Id="rId14" Type="http://schemas.openxmlformats.org/officeDocument/2006/relationships/customXml" Target="../ink/ink286.xml"/><Relationship Id="rId22" Type="http://schemas.openxmlformats.org/officeDocument/2006/relationships/customXml" Target="../ink/ink290.xml"/><Relationship Id="rId27" Type="http://schemas.openxmlformats.org/officeDocument/2006/relationships/customXml" Target="../ink/ink294.xml"/><Relationship Id="rId30" Type="http://schemas.openxmlformats.org/officeDocument/2006/relationships/customXml" Target="../ink/ink297.xml"/><Relationship Id="rId35" Type="http://schemas.openxmlformats.org/officeDocument/2006/relationships/customXml" Target="../ink/ink302.xml"/><Relationship Id="rId43" Type="http://schemas.openxmlformats.org/officeDocument/2006/relationships/customXml" Target="../ink/ink308.xml"/><Relationship Id="rId48" Type="http://schemas.openxmlformats.org/officeDocument/2006/relationships/customXml" Target="../ink/ink313.xml"/><Relationship Id="rId56" Type="http://schemas.openxmlformats.org/officeDocument/2006/relationships/customXml" Target="../ink/ink321.xml"/><Relationship Id="rId8" Type="http://schemas.openxmlformats.org/officeDocument/2006/relationships/customXml" Target="../ink/ink283.xml"/><Relationship Id="rId51" Type="http://schemas.openxmlformats.org/officeDocument/2006/relationships/customXml" Target="../ink/ink316.xml"/><Relationship Id="rId3" Type="http://schemas.openxmlformats.org/officeDocument/2006/relationships/customXml" Target="../ink/ink280.xml"/><Relationship Id="rId12" Type="http://schemas.openxmlformats.org/officeDocument/2006/relationships/customXml" Target="../ink/ink285.xml"/><Relationship Id="rId17" Type="http://schemas.openxmlformats.org/officeDocument/2006/relationships/image" Target="../media/image12.png"/><Relationship Id="rId25" Type="http://schemas.openxmlformats.org/officeDocument/2006/relationships/customXml" Target="../ink/ink292.xml"/><Relationship Id="rId33" Type="http://schemas.openxmlformats.org/officeDocument/2006/relationships/customXml" Target="../ink/ink300.xml"/><Relationship Id="rId38" Type="http://schemas.openxmlformats.org/officeDocument/2006/relationships/image" Target="../media/image59.png"/><Relationship Id="rId46" Type="http://schemas.openxmlformats.org/officeDocument/2006/relationships/customXml" Target="../ink/ink311.xml"/><Relationship Id="rId20" Type="http://schemas.openxmlformats.org/officeDocument/2006/relationships/customXml" Target="../ink/ink289.xml"/><Relationship Id="rId41" Type="http://schemas.openxmlformats.org/officeDocument/2006/relationships/customXml" Target="../ink/ink306.xml"/><Relationship Id="rId54" Type="http://schemas.openxmlformats.org/officeDocument/2006/relationships/customXml" Target="../ink/ink319.xml"/><Relationship Id="rId1" Type="http://schemas.openxmlformats.org/officeDocument/2006/relationships/slideLayout" Target="../slideLayouts/slideLayout3.xml"/><Relationship Id="rId6" Type="http://schemas.openxmlformats.org/officeDocument/2006/relationships/image" Target="../media/image29.png"/><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customXml" Target="../ink/ink295.xml"/><Relationship Id="rId36" Type="http://schemas.openxmlformats.org/officeDocument/2006/relationships/customXml" Target="../ink/ink303.xml"/><Relationship Id="rId49" Type="http://schemas.openxmlformats.org/officeDocument/2006/relationships/customXml" Target="../ink/ink314.xml"/><Relationship Id="rId57" Type="http://schemas.openxmlformats.org/officeDocument/2006/relationships/customXml" Target="../ink/ink322.xml"/><Relationship Id="rId10" Type="http://schemas.openxmlformats.org/officeDocument/2006/relationships/customXml" Target="../ink/ink284.xml"/><Relationship Id="rId31" Type="http://schemas.openxmlformats.org/officeDocument/2006/relationships/customXml" Target="../ink/ink298.xml"/><Relationship Id="rId44" Type="http://schemas.openxmlformats.org/officeDocument/2006/relationships/customXml" Target="../ink/ink309.xml"/><Relationship Id="rId52" Type="http://schemas.openxmlformats.org/officeDocument/2006/relationships/customXml" Target="../ink/ink317.xml"/></Relationships>
</file>

<file path=ppt/slides/_rels/slide14.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customXml" Target="../ink/ink331.xml"/><Relationship Id="rId26" Type="http://schemas.openxmlformats.org/officeDocument/2006/relationships/customXml" Target="../ink/ink336.xml"/><Relationship Id="rId21" Type="http://schemas.openxmlformats.org/officeDocument/2006/relationships/image" Target="../media/image37.png"/><Relationship Id="rId34" Type="http://schemas.openxmlformats.org/officeDocument/2006/relationships/customXml" Target="../ink/ink344.xml"/><Relationship Id="rId7" Type="http://schemas.openxmlformats.org/officeDocument/2006/relationships/customXml" Target="../ink/ink325.xml"/><Relationship Id="rId12" Type="http://schemas.openxmlformats.org/officeDocument/2006/relationships/customXml" Target="../ink/ink328.xml"/><Relationship Id="rId17" Type="http://schemas.openxmlformats.org/officeDocument/2006/relationships/image" Target="../media/image12.png"/><Relationship Id="rId25" Type="http://schemas.openxmlformats.org/officeDocument/2006/relationships/customXml" Target="../ink/ink335.xml"/><Relationship Id="rId33" Type="http://schemas.openxmlformats.org/officeDocument/2006/relationships/customXml" Target="../ink/ink343.xml"/><Relationship Id="rId38" Type="http://schemas.openxmlformats.org/officeDocument/2006/relationships/image" Target="../media/image60.png"/><Relationship Id="rId2" Type="http://schemas.openxmlformats.org/officeDocument/2006/relationships/notesSlide" Target="../notesSlides/notesSlide13.xml"/><Relationship Id="rId16" Type="http://schemas.openxmlformats.org/officeDocument/2006/relationships/customXml" Target="../ink/ink330.xml"/><Relationship Id="rId20" Type="http://schemas.openxmlformats.org/officeDocument/2006/relationships/customXml" Target="../ink/ink332.xml"/><Relationship Id="rId29" Type="http://schemas.openxmlformats.org/officeDocument/2006/relationships/customXml" Target="../ink/ink339.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customXml" Target="../ink/ink334.xml"/><Relationship Id="rId32" Type="http://schemas.openxmlformats.org/officeDocument/2006/relationships/customXml" Target="../ink/ink342.xml"/><Relationship Id="rId37" Type="http://schemas.openxmlformats.org/officeDocument/2006/relationships/customXml" Target="../ink/ink347.xml"/><Relationship Id="rId5" Type="http://schemas.openxmlformats.org/officeDocument/2006/relationships/customXml" Target="../ink/ink324.xml"/><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customXml" Target="../ink/ink338.xml"/><Relationship Id="rId36" Type="http://schemas.openxmlformats.org/officeDocument/2006/relationships/customXml" Target="../ink/ink346.xml"/><Relationship Id="rId10" Type="http://schemas.openxmlformats.org/officeDocument/2006/relationships/customXml" Target="../ink/ink327.xml"/><Relationship Id="rId19" Type="http://schemas.openxmlformats.org/officeDocument/2006/relationships/image" Target="../media/image13.png"/><Relationship Id="rId31" Type="http://schemas.openxmlformats.org/officeDocument/2006/relationships/customXml" Target="../ink/ink341.xml"/><Relationship Id="rId4" Type="http://schemas.openxmlformats.org/officeDocument/2006/relationships/image" Target="../media/image6.png"/><Relationship Id="rId9" Type="http://schemas.openxmlformats.org/officeDocument/2006/relationships/image" Target="../media/image33.png"/><Relationship Id="rId14" Type="http://schemas.openxmlformats.org/officeDocument/2006/relationships/customXml" Target="../ink/ink329.xml"/><Relationship Id="rId22" Type="http://schemas.openxmlformats.org/officeDocument/2006/relationships/customXml" Target="../ink/ink333.xml"/><Relationship Id="rId27" Type="http://schemas.openxmlformats.org/officeDocument/2006/relationships/customXml" Target="../ink/ink337.xml"/><Relationship Id="rId30" Type="http://schemas.openxmlformats.org/officeDocument/2006/relationships/customXml" Target="../ink/ink340.xml"/><Relationship Id="rId35" Type="http://schemas.openxmlformats.org/officeDocument/2006/relationships/customXml" Target="../ink/ink345.xml"/><Relationship Id="rId8" Type="http://schemas.openxmlformats.org/officeDocument/2006/relationships/customXml" Target="../ink/ink326.xml"/><Relationship Id="rId3" Type="http://schemas.openxmlformats.org/officeDocument/2006/relationships/customXml" Target="../ink/ink323.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customXml" Target="../ink/ink351.xml"/><Relationship Id="rId13" Type="http://schemas.openxmlformats.org/officeDocument/2006/relationships/image" Target="../media/image70.png"/><Relationship Id="rId18" Type="http://schemas.openxmlformats.org/officeDocument/2006/relationships/customXml" Target="../ink/ink356.xml"/><Relationship Id="rId3" Type="http://schemas.openxmlformats.org/officeDocument/2006/relationships/image" Target="../media/image65.png"/><Relationship Id="rId21" Type="http://schemas.openxmlformats.org/officeDocument/2006/relationships/customXml" Target="../ink/ink359.xml"/><Relationship Id="rId7" Type="http://schemas.openxmlformats.org/officeDocument/2006/relationships/image" Target="../media/image67.png"/><Relationship Id="rId12" Type="http://schemas.openxmlformats.org/officeDocument/2006/relationships/customXml" Target="../ink/ink353.xml"/><Relationship Id="rId17" Type="http://schemas.openxmlformats.org/officeDocument/2006/relationships/image" Target="../media/image72.png"/><Relationship Id="rId2" Type="http://schemas.openxmlformats.org/officeDocument/2006/relationships/customXml" Target="../ink/ink348.xml"/><Relationship Id="rId16" Type="http://schemas.openxmlformats.org/officeDocument/2006/relationships/customXml" Target="../ink/ink355.xml"/><Relationship Id="rId20" Type="http://schemas.openxmlformats.org/officeDocument/2006/relationships/customXml" Target="../ink/ink358.xml"/><Relationship Id="rId1" Type="http://schemas.openxmlformats.org/officeDocument/2006/relationships/slideLayout" Target="../slideLayouts/slideLayout17.xml"/><Relationship Id="rId6" Type="http://schemas.openxmlformats.org/officeDocument/2006/relationships/customXml" Target="../ink/ink350.xml"/><Relationship Id="rId11" Type="http://schemas.openxmlformats.org/officeDocument/2006/relationships/image" Target="../media/image69.png"/><Relationship Id="rId5" Type="http://schemas.openxmlformats.org/officeDocument/2006/relationships/image" Target="../media/image66.png"/><Relationship Id="rId15" Type="http://schemas.openxmlformats.org/officeDocument/2006/relationships/image" Target="../media/image71.png"/><Relationship Id="rId10" Type="http://schemas.openxmlformats.org/officeDocument/2006/relationships/customXml" Target="../ink/ink352.xml"/><Relationship Id="rId19" Type="http://schemas.openxmlformats.org/officeDocument/2006/relationships/customXml" Target="../ink/ink357.xml"/><Relationship Id="rId4" Type="http://schemas.openxmlformats.org/officeDocument/2006/relationships/customXml" Target="../ink/ink349.xml"/><Relationship Id="rId9" Type="http://schemas.openxmlformats.org/officeDocument/2006/relationships/image" Target="../media/image68.png"/><Relationship Id="rId14" Type="http://schemas.openxmlformats.org/officeDocument/2006/relationships/customXml" Target="../ink/ink35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customXml" Target="../ink/ink24.xml"/><Relationship Id="rId21" Type="http://schemas.openxmlformats.org/officeDocument/2006/relationships/image" Target="../media/image14.png"/><Relationship Id="rId34" Type="http://schemas.openxmlformats.org/officeDocument/2006/relationships/customXml" Target="../ink/ink20.xml"/><Relationship Id="rId42" Type="http://schemas.openxmlformats.org/officeDocument/2006/relationships/image" Target="../media/image19.png"/><Relationship Id="rId47" Type="http://schemas.openxmlformats.org/officeDocument/2006/relationships/customXml" Target="../ink/ink30.xml"/><Relationship Id="rId7" Type="http://schemas.openxmlformats.org/officeDocument/2006/relationships/customXml" Target="../ink/ink3.xml"/><Relationship Id="rId2" Type="http://schemas.openxmlformats.org/officeDocument/2006/relationships/notesSlide" Target="../notesSlides/notesSlide2.xml"/><Relationship Id="rId16" Type="http://schemas.openxmlformats.org/officeDocument/2006/relationships/customXml" Target="../ink/ink8.xml"/><Relationship Id="rId29" Type="http://schemas.openxmlformats.org/officeDocument/2006/relationships/customXml" Target="../ink/ink15.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9.png"/><Relationship Id="rId24" Type="http://schemas.openxmlformats.org/officeDocument/2006/relationships/customXml" Target="../ink/ink12.xml"/><Relationship Id="rId32" Type="http://schemas.openxmlformats.org/officeDocument/2006/relationships/customXml" Target="../ink/ink18.xml"/><Relationship Id="rId37" Type="http://schemas.openxmlformats.org/officeDocument/2006/relationships/customXml" Target="../ink/ink23.xml"/><Relationship Id="rId40" Type="http://schemas.openxmlformats.org/officeDocument/2006/relationships/customXml" Target="../ink/ink25.xml"/><Relationship Id="rId45" Type="http://schemas.openxmlformats.org/officeDocument/2006/relationships/customXml" Target="../ink/ink28.xml"/><Relationship Id="rId5" Type="http://schemas.openxmlformats.org/officeDocument/2006/relationships/customXml" Target="../ink/ink2.xml"/><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customXml" Target="../ink/ink14.xml"/><Relationship Id="rId36" Type="http://schemas.openxmlformats.org/officeDocument/2006/relationships/customXml" Target="../ink/ink22.xml"/><Relationship Id="rId10" Type="http://schemas.openxmlformats.org/officeDocument/2006/relationships/customXml" Target="../ink/ink5.xml"/><Relationship Id="rId19" Type="http://schemas.openxmlformats.org/officeDocument/2006/relationships/image" Target="../media/image13.png"/><Relationship Id="rId31" Type="http://schemas.openxmlformats.org/officeDocument/2006/relationships/customXml" Target="../ink/ink17.xml"/><Relationship Id="rId44"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7.png"/><Relationship Id="rId30" Type="http://schemas.openxmlformats.org/officeDocument/2006/relationships/customXml" Target="../ink/ink16.xml"/><Relationship Id="rId35" Type="http://schemas.openxmlformats.org/officeDocument/2006/relationships/customXml" Target="../ink/ink21.xml"/><Relationship Id="rId43" Type="http://schemas.openxmlformats.org/officeDocument/2006/relationships/customXml" Target="../ink/ink27.xml"/><Relationship Id="rId48" Type="http://schemas.openxmlformats.org/officeDocument/2006/relationships/customXml" Target="../ink/ink31.xml"/><Relationship Id="rId8" Type="http://schemas.openxmlformats.org/officeDocument/2006/relationships/customXml" Target="../ink/ink4.xml"/><Relationship Id="rId3" Type="http://schemas.openxmlformats.org/officeDocument/2006/relationships/customXml" Target="../ink/ink1.xml"/><Relationship Id="rId12" Type="http://schemas.openxmlformats.org/officeDocument/2006/relationships/customXml" Target="../ink/ink6.xml"/><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customXml" Target="../ink/ink19.xml"/><Relationship Id="rId38" Type="http://schemas.openxmlformats.org/officeDocument/2006/relationships/image" Target="../media/image18.png"/><Relationship Id="rId46" Type="http://schemas.openxmlformats.org/officeDocument/2006/relationships/customXml" Target="../ink/ink29.xml"/><Relationship Id="rId20" Type="http://schemas.openxmlformats.org/officeDocument/2006/relationships/customXml" Target="../ink/ink10.xml"/><Relationship Id="rId41" Type="http://schemas.openxmlformats.org/officeDocument/2006/relationships/customXml" Target="../ink/ink26.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Random_variable" TargetMode="External"/><Relationship Id="rId2" Type="http://schemas.openxmlformats.org/officeDocument/2006/relationships/hyperlink" Target="https://en.wikipedia.org/wiki/Information_theory"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40.xml"/><Relationship Id="rId26" Type="http://schemas.openxmlformats.org/officeDocument/2006/relationships/customXml" Target="../ink/ink45.xml"/><Relationship Id="rId39" Type="http://schemas.openxmlformats.org/officeDocument/2006/relationships/customXml" Target="../ink/ink58.xml"/><Relationship Id="rId21" Type="http://schemas.openxmlformats.org/officeDocument/2006/relationships/image" Target="../media/image26.png"/><Relationship Id="rId34" Type="http://schemas.openxmlformats.org/officeDocument/2006/relationships/customXml" Target="../ink/ink53.xml"/><Relationship Id="rId42" Type="http://schemas.openxmlformats.org/officeDocument/2006/relationships/image" Target="../media/image27.png"/><Relationship Id="rId47" Type="http://schemas.openxmlformats.org/officeDocument/2006/relationships/customXml" Target="../ink/ink65.xml"/><Relationship Id="rId50" Type="http://schemas.openxmlformats.org/officeDocument/2006/relationships/customXml" Target="../ink/ink68.xml"/><Relationship Id="rId7" Type="http://schemas.openxmlformats.org/officeDocument/2006/relationships/customXml" Target="../ink/ink34.xml"/><Relationship Id="rId2" Type="http://schemas.openxmlformats.org/officeDocument/2006/relationships/notesSlide" Target="../notesSlides/notesSlide3.xml"/><Relationship Id="rId16" Type="http://schemas.openxmlformats.org/officeDocument/2006/relationships/customXml" Target="../ink/ink39.xml"/><Relationship Id="rId29" Type="http://schemas.openxmlformats.org/officeDocument/2006/relationships/customXml" Target="../ink/ink48.xml"/><Relationship Id="rId11" Type="http://schemas.openxmlformats.org/officeDocument/2006/relationships/image" Target="../media/image23.png"/><Relationship Id="rId24" Type="http://schemas.openxmlformats.org/officeDocument/2006/relationships/customXml" Target="../ink/ink43.xml"/><Relationship Id="rId32" Type="http://schemas.openxmlformats.org/officeDocument/2006/relationships/customXml" Target="../ink/ink51.xml"/><Relationship Id="rId37" Type="http://schemas.openxmlformats.org/officeDocument/2006/relationships/customXml" Target="../ink/ink56.xml"/><Relationship Id="rId40" Type="http://schemas.openxmlformats.org/officeDocument/2006/relationships/customXml" Target="../ink/ink59.xml"/><Relationship Id="rId45" Type="http://schemas.openxmlformats.org/officeDocument/2006/relationships/customXml" Target="../ink/ink63.xml"/><Relationship Id="rId5" Type="http://schemas.openxmlformats.org/officeDocument/2006/relationships/customXml" Target="../ink/ink33.xml"/><Relationship Id="rId15" Type="http://schemas.openxmlformats.org/officeDocument/2006/relationships/image" Target="../media/image24.png"/><Relationship Id="rId23" Type="http://schemas.openxmlformats.org/officeDocument/2006/relationships/image" Target="../media/image15.png"/><Relationship Id="rId28" Type="http://schemas.openxmlformats.org/officeDocument/2006/relationships/customXml" Target="../ink/ink47.xml"/><Relationship Id="rId36" Type="http://schemas.openxmlformats.org/officeDocument/2006/relationships/customXml" Target="../ink/ink55.xml"/><Relationship Id="rId49" Type="http://schemas.openxmlformats.org/officeDocument/2006/relationships/customXml" Target="../ink/ink67.xml"/><Relationship Id="rId10" Type="http://schemas.openxmlformats.org/officeDocument/2006/relationships/customXml" Target="../ink/ink36.xml"/><Relationship Id="rId19" Type="http://schemas.openxmlformats.org/officeDocument/2006/relationships/image" Target="../media/image25.png"/><Relationship Id="rId31" Type="http://schemas.openxmlformats.org/officeDocument/2006/relationships/customXml" Target="../ink/ink50.xml"/><Relationship Id="rId44" Type="http://schemas.openxmlformats.org/officeDocument/2006/relationships/customXml" Target="../ink/ink62.xml"/><Relationship Id="rId4" Type="http://schemas.openxmlformats.org/officeDocument/2006/relationships/image" Target="../media/image6.png"/><Relationship Id="rId9" Type="http://schemas.openxmlformats.org/officeDocument/2006/relationships/image" Target="../media/image22.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customXml" Target="../ink/ink46.xml"/><Relationship Id="rId30" Type="http://schemas.openxmlformats.org/officeDocument/2006/relationships/customXml" Target="../ink/ink49.xml"/><Relationship Id="rId35" Type="http://schemas.openxmlformats.org/officeDocument/2006/relationships/customXml" Target="../ink/ink54.xml"/><Relationship Id="rId43" Type="http://schemas.openxmlformats.org/officeDocument/2006/relationships/customXml" Target="../ink/ink61.xml"/><Relationship Id="rId48" Type="http://schemas.openxmlformats.org/officeDocument/2006/relationships/customXml" Target="../ink/ink66.xml"/><Relationship Id="rId8" Type="http://schemas.openxmlformats.org/officeDocument/2006/relationships/customXml" Target="../ink/ink35.xml"/><Relationship Id="rId3" Type="http://schemas.openxmlformats.org/officeDocument/2006/relationships/customXml" Target="../ink/ink32.xml"/><Relationship Id="rId12" Type="http://schemas.openxmlformats.org/officeDocument/2006/relationships/customXml" Target="../ink/ink37.xml"/><Relationship Id="rId17" Type="http://schemas.openxmlformats.org/officeDocument/2006/relationships/image" Target="../media/image12.png"/><Relationship Id="rId25" Type="http://schemas.openxmlformats.org/officeDocument/2006/relationships/customXml" Target="../ink/ink44.xml"/><Relationship Id="rId33" Type="http://schemas.openxmlformats.org/officeDocument/2006/relationships/customXml" Target="../ink/ink52.xml"/><Relationship Id="rId38" Type="http://schemas.openxmlformats.org/officeDocument/2006/relationships/customXml" Target="../ink/ink57.xml"/><Relationship Id="rId46" Type="http://schemas.openxmlformats.org/officeDocument/2006/relationships/customXml" Target="../ink/ink64.xml"/><Relationship Id="rId20" Type="http://schemas.openxmlformats.org/officeDocument/2006/relationships/customXml" Target="../ink/ink41.xml"/><Relationship Id="rId41" Type="http://schemas.openxmlformats.org/officeDocument/2006/relationships/customXml" Target="../ink/ink60.xml"/><Relationship Id="rId1" Type="http://schemas.openxmlformats.org/officeDocument/2006/relationships/slideLayout" Target="../slideLayouts/slideLayout3.xml"/><Relationship Id="rId6"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customXml" Target="../ink/ink365.xml"/><Relationship Id="rId18" Type="http://schemas.openxmlformats.org/officeDocument/2006/relationships/image" Target="../media/image101.png"/><Relationship Id="rId26" Type="http://schemas.openxmlformats.org/officeDocument/2006/relationships/image" Target="../media/image105.png"/><Relationship Id="rId3" Type="http://schemas.openxmlformats.org/officeDocument/2006/relationships/customXml" Target="../ink/ink360.xml"/><Relationship Id="rId21" Type="http://schemas.openxmlformats.org/officeDocument/2006/relationships/customXml" Target="../ink/ink369.xml"/><Relationship Id="rId7" Type="http://schemas.openxmlformats.org/officeDocument/2006/relationships/customXml" Target="../ink/ink362.xml"/><Relationship Id="rId12" Type="http://schemas.openxmlformats.org/officeDocument/2006/relationships/image" Target="../media/image98.png"/><Relationship Id="rId17" Type="http://schemas.openxmlformats.org/officeDocument/2006/relationships/customXml" Target="../ink/ink367.xml"/><Relationship Id="rId25" Type="http://schemas.openxmlformats.org/officeDocument/2006/relationships/customXml" Target="../ink/ink371.xml"/><Relationship Id="rId2" Type="http://schemas.openxmlformats.org/officeDocument/2006/relationships/image" Target="../media/image93.png"/><Relationship Id="rId16" Type="http://schemas.openxmlformats.org/officeDocument/2006/relationships/image" Target="../media/image100.png"/><Relationship Id="rId20" Type="http://schemas.openxmlformats.org/officeDocument/2006/relationships/image" Target="../media/image102.png"/><Relationship Id="rId1" Type="http://schemas.openxmlformats.org/officeDocument/2006/relationships/slideLayout" Target="../slideLayouts/slideLayout15.xml"/><Relationship Id="rId6" Type="http://schemas.openxmlformats.org/officeDocument/2006/relationships/image" Target="../media/image95.png"/><Relationship Id="rId11" Type="http://schemas.openxmlformats.org/officeDocument/2006/relationships/customXml" Target="../ink/ink364.xml"/><Relationship Id="rId24" Type="http://schemas.openxmlformats.org/officeDocument/2006/relationships/image" Target="../media/image104.png"/><Relationship Id="rId5" Type="http://schemas.openxmlformats.org/officeDocument/2006/relationships/customXml" Target="../ink/ink361.xml"/><Relationship Id="rId15" Type="http://schemas.openxmlformats.org/officeDocument/2006/relationships/customXml" Target="../ink/ink366.xml"/><Relationship Id="rId23" Type="http://schemas.openxmlformats.org/officeDocument/2006/relationships/customXml" Target="../ink/ink370.xml"/><Relationship Id="rId10" Type="http://schemas.openxmlformats.org/officeDocument/2006/relationships/image" Target="../media/image97.png"/><Relationship Id="rId19" Type="http://schemas.openxmlformats.org/officeDocument/2006/relationships/customXml" Target="../ink/ink368.xml"/><Relationship Id="rId4" Type="http://schemas.openxmlformats.org/officeDocument/2006/relationships/image" Target="../media/image94.png"/><Relationship Id="rId9" Type="http://schemas.openxmlformats.org/officeDocument/2006/relationships/customXml" Target="../ink/ink363.xml"/><Relationship Id="rId14" Type="http://schemas.openxmlformats.org/officeDocument/2006/relationships/image" Target="../media/image99.png"/><Relationship Id="rId22"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www.r2d3.us/visual-intro-to-machine-learning-part-2/" TargetMode="External"/><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17.xml"/><Relationship Id="rId4" Type="http://schemas.openxmlformats.org/officeDocument/2006/relationships/image" Target="../media/image108.jpeg"/></Relationships>
</file>

<file path=ppt/slides/_rels/slide56.xml.rels><?xml version="1.0" encoding="UTF-8" standalone="yes"?>
<Relationships xmlns="http://schemas.openxmlformats.org/package/2006/relationships"><Relationship Id="rId3" Type="http://schemas.openxmlformats.org/officeDocument/2006/relationships/hyperlink" Target="http://www.r2d3.us/visual-intro-to-machine-learning-part-2/" TargetMode="External"/><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17.xml"/><Relationship Id="rId6" Type="http://schemas.openxmlformats.org/officeDocument/2006/relationships/hyperlink" Target="https://en.wikipedia.org/wiki/Decision_tree_learning" TargetMode="External"/><Relationship Id="rId5" Type="http://schemas.openxmlformats.org/officeDocument/2006/relationships/hyperlink" Target="https://hossam-ahmed.notion.site/Entropy-Information-Gain-Gini-Index-1fbaf1424fe8495f91b68d11a071a930?pvs=4" TargetMode="External"/><Relationship Id="rId4" Type="http://schemas.openxmlformats.org/officeDocument/2006/relationships/hyperlink" Target="https://hossam-ahmed.notion.site/8-Tree-based-Model-c3a1186914ed40f7b4298dd5493f3fb3?pvs=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77.xml"/><Relationship Id="rId26" Type="http://schemas.openxmlformats.org/officeDocument/2006/relationships/customXml" Target="../ink/ink82.xml"/><Relationship Id="rId3" Type="http://schemas.openxmlformats.org/officeDocument/2006/relationships/customXml" Target="../ink/ink69.xml"/><Relationship Id="rId21" Type="http://schemas.openxmlformats.org/officeDocument/2006/relationships/image" Target="../media/image26.png"/><Relationship Id="rId34" Type="http://schemas.openxmlformats.org/officeDocument/2006/relationships/customXml" Target="../ink/ink90.xml"/><Relationship Id="rId7" Type="http://schemas.openxmlformats.org/officeDocument/2006/relationships/customXml" Target="../ink/ink71.xml"/><Relationship Id="rId12" Type="http://schemas.openxmlformats.org/officeDocument/2006/relationships/customXml" Target="../ink/ink74.xml"/><Relationship Id="rId17" Type="http://schemas.openxmlformats.org/officeDocument/2006/relationships/image" Target="../media/image12.png"/><Relationship Id="rId25" Type="http://schemas.openxmlformats.org/officeDocument/2006/relationships/customXml" Target="../ink/ink81.xml"/><Relationship Id="rId33" Type="http://schemas.openxmlformats.org/officeDocument/2006/relationships/customXml" Target="../ink/ink89.xml"/><Relationship Id="rId2" Type="http://schemas.openxmlformats.org/officeDocument/2006/relationships/notesSlide" Target="../notesSlides/notesSlide6.xml"/><Relationship Id="rId16" Type="http://schemas.openxmlformats.org/officeDocument/2006/relationships/customXml" Target="../ink/ink76.xml"/><Relationship Id="rId20" Type="http://schemas.openxmlformats.org/officeDocument/2006/relationships/customXml" Target="../ink/ink78.xml"/><Relationship Id="rId29" Type="http://schemas.openxmlformats.org/officeDocument/2006/relationships/customXml" Target="../ink/ink85.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3.png"/><Relationship Id="rId24" Type="http://schemas.openxmlformats.org/officeDocument/2006/relationships/customXml" Target="../ink/ink80.xml"/><Relationship Id="rId32" Type="http://schemas.openxmlformats.org/officeDocument/2006/relationships/customXml" Target="../ink/ink88.xml"/><Relationship Id="rId5" Type="http://schemas.openxmlformats.org/officeDocument/2006/relationships/customXml" Target="../ink/ink70.xml"/><Relationship Id="rId15" Type="http://schemas.openxmlformats.org/officeDocument/2006/relationships/image" Target="../media/image24.png"/><Relationship Id="rId23" Type="http://schemas.openxmlformats.org/officeDocument/2006/relationships/image" Target="../media/image15.png"/><Relationship Id="rId28" Type="http://schemas.openxmlformats.org/officeDocument/2006/relationships/customXml" Target="../ink/ink84.xml"/><Relationship Id="rId36" Type="http://schemas.openxmlformats.org/officeDocument/2006/relationships/customXml" Target="../ink/ink92.xml"/><Relationship Id="rId10" Type="http://schemas.openxmlformats.org/officeDocument/2006/relationships/customXml" Target="../ink/ink73.xml"/><Relationship Id="rId19" Type="http://schemas.openxmlformats.org/officeDocument/2006/relationships/image" Target="../media/image25.png"/><Relationship Id="rId31" Type="http://schemas.openxmlformats.org/officeDocument/2006/relationships/customXml" Target="../ink/ink87.xml"/><Relationship Id="rId4" Type="http://schemas.openxmlformats.org/officeDocument/2006/relationships/image" Target="../media/image6.png"/><Relationship Id="rId9" Type="http://schemas.openxmlformats.org/officeDocument/2006/relationships/image" Target="../media/image22.png"/><Relationship Id="rId14" Type="http://schemas.openxmlformats.org/officeDocument/2006/relationships/customXml" Target="../ink/ink75.xml"/><Relationship Id="rId22" Type="http://schemas.openxmlformats.org/officeDocument/2006/relationships/customXml" Target="../ink/ink79.xml"/><Relationship Id="rId27" Type="http://schemas.openxmlformats.org/officeDocument/2006/relationships/customXml" Target="../ink/ink83.xml"/><Relationship Id="rId30" Type="http://schemas.openxmlformats.org/officeDocument/2006/relationships/customXml" Target="../ink/ink86.xml"/><Relationship Id="rId35" Type="http://schemas.openxmlformats.org/officeDocument/2006/relationships/customXml" Target="../ink/ink91.xml"/><Relationship Id="rId8" Type="http://schemas.openxmlformats.org/officeDocument/2006/relationships/customXml" Target="../ink/ink72.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customXml" Target="../ink/ink94.xml"/><Relationship Id="rId5" Type="http://schemas.openxmlformats.org/officeDocument/2006/relationships/diagramQuickStyle" Target="../diagrams/quickStyle1.xml"/><Relationship Id="rId10" Type="http://schemas.openxmlformats.org/officeDocument/2006/relationships/image" Target="../media/image31.png"/><Relationship Id="rId4" Type="http://schemas.openxmlformats.org/officeDocument/2006/relationships/diagramLayout" Target="../diagrams/layout1.xml"/><Relationship Id="rId9" Type="http://schemas.openxmlformats.org/officeDocument/2006/relationships/customXml" Target="../ink/ink93.xml"/></Relationships>
</file>

<file path=ppt/slides/_rels/slide9.xml.rels><?xml version="1.0" encoding="UTF-8" standalone="yes"?>
<Relationships xmlns="http://schemas.openxmlformats.org/package/2006/relationships"><Relationship Id="rId26" Type="http://schemas.openxmlformats.org/officeDocument/2006/relationships/customXml" Target="../ink/ink108.xml"/><Relationship Id="rId21" Type="http://schemas.openxmlformats.org/officeDocument/2006/relationships/image" Target="../media/image37.png"/><Relationship Id="rId42" Type="http://schemas.openxmlformats.org/officeDocument/2006/relationships/customXml" Target="../ink/ink124.xml"/><Relationship Id="rId47" Type="http://schemas.openxmlformats.org/officeDocument/2006/relationships/customXml" Target="../ink/ink129.xml"/><Relationship Id="rId63" Type="http://schemas.openxmlformats.org/officeDocument/2006/relationships/customXml" Target="../ink/ink144.xml"/><Relationship Id="rId68"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customXml" Target="../ink/ink102.xml"/><Relationship Id="rId29" Type="http://schemas.openxmlformats.org/officeDocument/2006/relationships/customXml" Target="../ink/ink111.xml"/><Relationship Id="rId11" Type="http://schemas.openxmlformats.org/officeDocument/2006/relationships/image" Target="../media/image34.png"/><Relationship Id="rId24" Type="http://schemas.openxmlformats.org/officeDocument/2006/relationships/customXml" Target="../ink/ink106.xml"/><Relationship Id="rId32" Type="http://schemas.openxmlformats.org/officeDocument/2006/relationships/customXml" Target="../ink/ink114.xml"/><Relationship Id="rId37" Type="http://schemas.openxmlformats.org/officeDocument/2006/relationships/customXml" Target="../ink/ink119.xml"/><Relationship Id="rId40" Type="http://schemas.openxmlformats.org/officeDocument/2006/relationships/customXml" Target="../ink/ink122.xml"/><Relationship Id="rId45" Type="http://schemas.openxmlformats.org/officeDocument/2006/relationships/customXml" Target="../ink/ink127.xml"/><Relationship Id="rId53" Type="http://schemas.openxmlformats.org/officeDocument/2006/relationships/customXml" Target="../ink/ink135.xml"/><Relationship Id="rId58" Type="http://schemas.openxmlformats.org/officeDocument/2006/relationships/customXml" Target="../ink/ink140.xml"/><Relationship Id="rId66" Type="http://schemas.openxmlformats.org/officeDocument/2006/relationships/image" Target="../media/image40.png"/><Relationship Id="rId74" Type="http://schemas.openxmlformats.org/officeDocument/2006/relationships/image" Target="../media/image44.png"/><Relationship Id="rId5" Type="http://schemas.openxmlformats.org/officeDocument/2006/relationships/customXml" Target="../ink/ink96.xml"/><Relationship Id="rId61" Type="http://schemas.openxmlformats.org/officeDocument/2006/relationships/customXml" Target="../ink/ink143.xml"/><Relationship Id="rId19" Type="http://schemas.openxmlformats.org/officeDocument/2006/relationships/image" Target="../media/image13.png"/><Relationship Id="rId14" Type="http://schemas.openxmlformats.org/officeDocument/2006/relationships/customXml" Target="../ink/ink101.xml"/><Relationship Id="rId22" Type="http://schemas.openxmlformats.org/officeDocument/2006/relationships/customXml" Target="../ink/ink105.xml"/><Relationship Id="rId27" Type="http://schemas.openxmlformats.org/officeDocument/2006/relationships/customXml" Target="../ink/ink109.xml"/><Relationship Id="rId30" Type="http://schemas.openxmlformats.org/officeDocument/2006/relationships/customXml" Target="../ink/ink112.xml"/><Relationship Id="rId35" Type="http://schemas.openxmlformats.org/officeDocument/2006/relationships/customXml" Target="../ink/ink117.xml"/><Relationship Id="rId43" Type="http://schemas.openxmlformats.org/officeDocument/2006/relationships/customXml" Target="../ink/ink125.xml"/><Relationship Id="rId48" Type="http://schemas.openxmlformats.org/officeDocument/2006/relationships/customXml" Target="../ink/ink130.xml"/><Relationship Id="rId56" Type="http://schemas.openxmlformats.org/officeDocument/2006/relationships/customXml" Target="../ink/ink138.xml"/><Relationship Id="rId64" Type="http://schemas.openxmlformats.org/officeDocument/2006/relationships/image" Target="../media/image39.png"/><Relationship Id="rId69" Type="http://schemas.openxmlformats.org/officeDocument/2006/relationships/customXml" Target="../ink/ink147.xml"/><Relationship Id="rId8" Type="http://schemas.openxmlformats.org/officeDocument/2006/relationships/customXml" Target="../ink/ink98.xml"/><Relationship Id="rId51" Type="http://schemas.openxmlformats.org/officeDocument/2006/relationships/customXml" Target="../ink/ink133.xml"/><Relationship Id="rId72" Type="http://schemas.openxmlformats.org/officeDocument/2006/relationships/image" Target="../media/image43.png"/><Relationship Id="rId3" Type="http://schemas.openxmlformats.org/officeDocument/2006/relationships/customXml" Target="../ink/ink95.xml"/><Relationship Id="rId12" Type="http://schemas.openxmlformats.org/officeDocument/2006/relationships/customXml" Target="../ink/ink100.xml"/><Relationship Id="rId17" Type="http://schemas.openxmlformats.org/officeDocument/2006/relationships/image" Target="../media/image12.png"/><Relationship Id="rId25" Type="http://schemas.openxmlformats.org/officeDocument/2006/relationships/customXml" Target="../ink/ink107.xml"/><Relationship Id="rId33" Type="http://schemas.openxmlformats.org/officeDocument/2006/relationships/customXml" Target="../ink/ink115.xml"/><Relationship Id="rId38" Type="http://schemas.openxmlformats.org/officeDocument/2006/relationships/customXml" Target="../ink/ink120.xml"/><Relationship Id="rId46" Type="http://schemas.openxmlformats.org/officeDocument/2006/relationships/customXml" Target="../ink/ink128.xml"/><Relationship Id="rId59" Type="http://schemas.openxmlformats.org/officeDocument/2006/relationships/customXml" Target="../ink/ink141.xml"/><Relationship Id="rId67" Type="http://schemas.openxmlformats.org/officeDocument/2006/relationships/customXml" Target="../ink/ink146.xml"/><Relationship Id="rId20" Type="http://schemas.openxmlformats.org/officeDocument/2006/relationships/customXml" Target="../ink/ink104.xml"/><Relationship Id="rId41" Type="http://schemas.openxmlformats.org/officeDocument/2006/relationships/customXml" Target="../ink/ink123.xml"/><Relationship Id="rId54" Type="http://schemas.openxmlformats.org/officeDocument/2006/relationships/customXml" Target="../ink/ink136.xml"/><Relationship Id="rId62" Type="http://schemas.openxmlformats.org/officeDocument/2006/relationships/image" Target="../media/image38.png"/><Relationship Id="rId7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29.png"/><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customXml" Target="../ink/ink110.xml"/><Relationship Id="rId36" Type="http://schemas.openxmlformats.org/officeDocument/2006/relationships/customXml" Target="../ink/ink118.xml"/><Relationship Id="rId49" Type="http://schemas.openxmlformats.org/officeDocument/2006/relationships/customXml" Target="../ink/ink131.xml"/><Relationship Id="rId57" Type="http://schemas.openxmlformats.org/officeDocument/2006/relationships/customXml" Target="../ink/ink139.xml"/><Relationship Id="rId10" Type="http://schemas.openxmlformats.org/officeDocument/2006/relationships/customXml" Target="../ink/ink99.xml"/><Relationship Id="rId31" Type="http://schemas.openxmlformats.org/officeDocument/2006/relationships/customXml" Target="../ink/ink113.xml"/><Relationship Id="rId44" Type="http://schemas.openxmlformats.org/officeDocument/2006/relationships/customXml" Target="../ink/ink126.xml"/><Relationship Id="rId52" Type="http://schemas.openxmlformats.org/officeDocument/2006/relationships/customXml" Target="../ink/ink134.xml"/><Relationship Id="rId60" Type="http://schemas.openxmlformats.org/officeDocument/2006/relationships/customXml" Target="../ink/ink142.xml"/><Relationship Id="rId65" Type="http://schemas.openxmlformats.org/officeDocument/2006/relationships/customXml" Target="../ink/ink145.xml"/><Relationship Id="rId73" Type="http://schemas.openxmlformats.org/officeDocument/2006/relationships/customXml" Target="../ink/ink149.xml"/><Relationship Id="rId4" Type="http://schemas.openxmlformats.org/officeDocument/2006/relationships/image" Target="../media/image6.png"/><Relationship Id="rId9" Type="http://schemas.openxmlformats.org/officeDocument/2006/relationships/image" Target="../media/image33.png"/><Relationship Id="rId13" Type="http://schemas.openxmlformats.org/officeDocument/2006/relationships/image" Target="../media/image35.png"/><Relationship Id="rId18" Type="http://schemas.openxmlformats.org/officeDocument/2006/relationships/customXml" Target="../ink/ink103.xml"/><Relationship Id="rId39" Type="http://schemas.openxmlformats.org/officeDocument/2006/relationships/customXml" Target="../ink/ink121.xml"/><Relationship Id="rId34" Type="http://schemas.openxmlformats.org/officeDocument/2006/relationships/customXml" Target="../ink/ink116.xml"/><Relationship Id="rId50" Type="http://schemas.openxmlformats.org/officeDocument/2006/relationships/customXml" Target="../ink/ink132.xml"/><Relationship Id="rId55" Type="http://schemas.openxmlformats.org/officeDocument/2006/relationships/customXml" Target="../ink/ink137.xml"/><Relationship Id="rId7" Type="http://schemas.openxmlformats.org/officeDocument/2006/relationships/customXml" Target="../ink/ink97.xml"/><Relationship Id="rId71" Type="http://schemas.openxmlformats.org/officeDocument/2006/relationships/customXml" Target="../ink/ink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Decision Tree</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Hossam Ahmed Salah</a:t>
            </a:r>
          </a:p>
        </p:txBody>
      </p:sp>
      <p:pic>
        <p:nvPicPr>
          <p:cNvPr id="4" name="Picture 8">
            <a:extLst>
              <a:ext uri="{FF2B5EF4-FFF2-40B4-BE49-F238E27FC236}">
                <a16:creationId xmlns:a16="http://schemas.microsoft.com/office/drawing/2014/main" id="{46F2197A-70B9-AE44-1FF0-75622C4A6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635" y="4940467"/>
            <a:ext cx="1731964" cy="1731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F90ECF-B3F6-4E79-C819-DB7A6E7CB690}"/>
              </a:ext>
            </a:extLst>
          </p:cNvPr>
          <p:cNvSpPr txBox="1"/>
          <p:nvPr/>
        </p:nvSpPr>
        <p:spPr>
          <a:xfrm>
            <a:off x="10220714" y="6026100"/>
            <a:ext cx="1731964" cy="646331"/>
          </a:xfrm>
          <a:prstGeom prst="rect">
            <a:avLst/>
          </a:prstGeom>
          <a:noFill/>
        </p:spPr>
        <p:txBody>
          <a:bodyPr wrap="square" rtlCol="0">
            <a:spAutoFit/>
          </a:bodyPr>
          <a:lstStyle/>
          <a:p>
            <a:r>
              <a:rPr lang="en-US" dirty="0">
                <a:latin typeface="Congenial SemiBold" panose="020F0502020204030204" pitchFamily="2" charset="0"/>
              </a:rPr>
              <a:t>MSP </a:t>
            </a:r>
            <a:r>
              <a:rPr lang="en-US" b="1" i="1" dirty="0">
                <a:solidFill>
                  <a:srgbClr val="FF0000"/>
                </a:solidFill>
                <a:effectLst/>
                <a:latin typeface="Congenial SemiBold" panose="020F0502020204030204" pitchFamily="2" charset="0"/>
              </a:rPr>
              <a:t>Helwan</a:t>
            </a:r>
          </a:p>
          <a:p>
            <a:endParaRPr lang="en-US" dirty="0">
              <a:latin typeface="Congenial SemiBold" panose="020F0502020204030204" pitchFamily="2" charset="0"/>
            </a:endParaRP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grpSp>
        <p:nvGrpSpPr>
          <p:cNvPr id="72" name="Group 71">
            <a:extLst>
              <a:ext uri="{FF2B5EF4-FFF2-40B4-BE49-F238E27FC236}">
                <a16:creationId xmlns:a16="http://schemas.microsoft.com/office/drawing/2014/main" id="{EDEA7755-BA2B-F595-7112-26A0170C107C}"/>
              </a:ext>
            </a:extLst>
          </p:cNvPr>
          <p:cNvGrpSpPr/>
          <p:nvPr/>
        </p:nvGrpSpPr>
        <p:grpSpPr>
          <a:xfrm>
            <a:off x="829226" y="1912342"/>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58" name="Ink 57">
                  <a:extLst>
                    <a:ext uri="{FF2B5EF4-FFF2-40B4-BE49-F238E27FC236}">
                      <a16:creationId xmlns:a16="http://schemas.microsoft.com/office/drawing/2014/main" id="{4D2A3702-8F9B-D445-31BF-784BEFD933A4}"/>
                    </a:ext>
                  </a:extLst>
                </p14:cNvPr>
                <p14:cNvContentPartPr/>
                <p14:nvPr/>
              </p14:nvContentPartPr>
              <p14:xfrm>
                <a:off x="1305088" y="2341550"/>
                <a:ext cx="360" cy="360"/>
              </p14:xfrm>
            </p:contentPart>
          </mc:Choice>
          <mc:Fallback>
            <p:pic>
              <p:nvPicPr>
                <p:cNvPr id="58" name="Ink 57">
                  <a:extLst>
                    <a:ext uri="{FF2B5EF4-FFF2-40B4-BE49-F238E27FC236}">
                      <a16:creationId xmlns:a16="http://schemas.microsoft.com/office/drawing/2014/main" id="{4D2A3702-8F9B-D445-31BF-784BEFD933A4}"/>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42DCCCC1-A93E-FAD9-7276-081939432BBF}"/>
                    </a:ext>
                  </a:extLst>
                </p14:cNvPr>
                <p14:cNvContentPartPr/>
                <p14:nvPr/>
              </p14:nvContentPartPr>
              <p14:xfrm>
                <a:off x="1305088" y="2341550"/>
                <a:ext cx="360" cy="3215520"/>
              </p14:xfrm>
            </p:contentPart>
          </mc:Choice>
          <mc:Fallback>
            <p:pic>
              <p:nvPicPr>
                <p:cNvPr id="71" name="Ink 70">
                  <a:extLst>
                    <a:ext uri="{FF2B5EF4-FFF2-40B4-BE49-F238E27FC236}">
                      <a16:creationId xmlns:a16="http://schemas.microsoft.com/office/drawing/2014/main" id="{42DCCCC1-A93E-FAD9-7276-081939432BBF}"/>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81" name="Group 80">
            <a:extLst>
              <a:ext uri="{FF2B5EF4-FFF2-40B4-BE49-F238E27FC236}">
                <a16:creationId xmlns:a16="http://schemas.microsoft.com/office/drawing/2014/main" id="{8A7D27B8-E1D0-6401-C8AE-4F3F9919C79A}"/>
              </a:ext>
            </a:extLst>
          </p:cNvPr>
          <p:cNvGrpSpPr/>
          <p:nvPr/>
        </p:nvGrpSpPr>
        <p:grpSpPr>
          <a:xfrm>
            <a:off x="811586" y="5132182"/>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73" name="Ink 72">
                  <a:extLst>
                    <a:ext uri="{FF2B5EF4-FFF2-40B4-BE49-F238E27FC236}">
                      <a16:creationId xmlns:a16="http://schemas.microsoft.com/office/drawing/2014/main" id="{B0A6A345-DE45-3FE4-0673-567C2969F582}"/>
                    </a:ext>
                  </a:extLst>
                </p14:cNvPr>
                <p14:cNvContentPartPr/>
                <p14:nvPr/>
              </p14:nvContentPartPr>
              <p14:xfrm>
                <a:off x="1287448" y="5561390"/>
                <a:ext cx="360" cy="360"/>
              </p14:xfrm>
            </p:contentPart>
          </mc:Choice>
          <mc:Fallback>
            <p:pic>
              <p:nvPicPr>
                <p:cNvPr id="73" name="Ink 72">
                  <a:extLst>
                    <a:ext uri="{FF2B5EF4-FFF2-40B4-BE49-F238E27FC236}">
                      <a16:creationId xmlns:a16="http://schemas.microsoft.com/office/drawing/2014/main" id="{B0A6A345-DE45-3FE4-0673-567C2969F582}"/>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3">
                  <a:extLst>
                    <a:ext uri="{FF2B5EF4-FFF2-40B4-BE49-F238E27FC236}">
                      <a16:creationId xmlns:a16="http://schemas.microsoft.com/office/drawing/2014/main" id="{E6B75733-7E56-74B3-52B5-1A9A4153D6CC}"/>
                    </a:ext>
                  </a:extLst>
                </p14:cNvPr>
                <p14:cNvContentPartPr/>
                <p14:nvPr/>
              </p14:nvContentPartPr>
              <p14:xfrm>
                <a:off x="1306168" y="5561390"/>
                <a:ext cx="717120" cy="360"/>
              </p14:xfrm>
            </p:contentPart>
          </mc:Choice>
          <mc:Fallback>
            <p:pic>
              <p:nvPicPr>
                <p:cNvPr id="74" name="Ink 73">
                  <a:extLst>
                    <a:ext uri="{FF2B5EF4-FFF2-40B4-BE49-F238E27FC236}">
                      <a16:creationId xmlns:a16="http://schemas.microsoft.com/office/drawing/2014/main" id="{E6B75733-7E56-74B3-52B5-1A9A4153D6CC}"/>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5" name="Ink 74">
                  <a:extLst>
                    <a:ext uri="{FF2B5EF4-FFF2-40B4-BE49-F238E27FC236}">
                      <a16:creationId xmlns:a16="http://schemas.microsoft.com/office/drawing/2014/main" id="{9BA8F986-0DFA-177A-DC97-AE29F4EBAFE8}"/>
                    </a:ext>
                  </a:extLst>
                </p14:cNvPr>
                <p14:cNvContentPartPr/>
                <p14:nvPr/>
              </p14:nvContentPartPr>
              <p14:xfrm>
                <a:off x="2313808" y="5561390"/>
                <a:ext cx="281160" cy="360"/>
              </p14:xfrm>
            </p:contentPart>
          </mc:Choice>
          <mc:Fallback>
            <p:pic>
              <p:nvPicPr>
                <p:cNvPr id="75" name="Ink 74">
                  <a:extLst>
                    <a:ext uri="{FF2B5EF4-FFF2-40B4-BE49-F238E27FC236}">
                      <a16:creationId xmlns:a16="http://schemas.microsoft.com/office/drawing/2014/main" id="{9BA8F986-0DFA-177A-DC97-AE29F4EBAFE8}"/>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6" name="Ink 75">
                  <a:extLst>
                    <a:ext uri="{FF2B5EF4-FFF2-40B4-BE49-F238E27FC236}">
                      <a16:creationId xmlns:a16="http://schemas.microsoft.com/office/drawing/2014/main" id="{5F5B47F6-C9F2-EA4E-598A-102234AE10AE}"/>
                    </a:ext>
                  </a:extLst>
                </p14:cNvPr>
                <p14:cNvContentPartPr/>
                <p14:nvPr/>
              </p14:nvContentPartPr>
              <p14:xfrm>
                <a:off x="2668768" y="5561390"/>
                <a:ext cx="210240" cy="360"/>
              </p14:xfrm>
            </p:contentPart>
          </mc:Choice>
          <mc:Fallback>
            <p:pic>
              <p:nvPicPr>
                <p:cNvPr id="76" name="Ink 75">
                  <a:extLst>
                    <a:ext uri="{FF2B5EF4-FFF2-40B4-BE49-F238E27FC236}">
                      <a16:creationId xmlns:a16="http://schemas.microsoft.com/office/drawing/2014/main" id="{5F5B47F6-C9F2-EA4E-598A-102234AE10AE}"/>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7" name="Ink 76">
                  <a:extLst>
                    <a:ext uri="{FF2B5EF4-FFF2-40B4-BE49-F238E27FC236}">
                      <a16:creationId xmlns:a16="http://schemas.microsoft.com/office/drawing/2014/main" id="{38FCFE2C-C52B-AC2A-E9CA-76DE4441D9EF}"/>
                    </a:ext>
                  </a:extLst>
                </p14:cNvPr>
                <p14:cNvContentPartPr/>
                <p14:nvPr/>
              </p14:nvContentPartPr>
              <p14:xfrm>
                <a:off x="2014648" y="5561390"/>
                <a:ext cx="887760" cy="360"/>
              </p14:xfrm>
            </p:contentPart>
          </mc:Choice>
          <mc:Fallback>
            <p:pic>
              <p:nvPicPr>
                <p:cNvPr id="77" name="Ink 76">
                  <a:extLst>
                    <a:ext uri="{FF2B5EF4-FFF2-40B4-BE49-F238E27FC236}">
                      <a16:creationId xmlns:a16="http://schemas.microsoft.com/office/drawing/2014/main" id="{38FCFE2C-C52B-AC2A-E9CA-76DE4441D9EF}"/>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8" name="Ink 77">
                  <a:extLst>
                    <a:ext uri="{FF2B5EF4-FFF2-40B4-BE49-F238E27FC236}">
                      <a16:creationId xmlns:a16="http://schemas.microsoft.com/office/drawing/2014/main" id="{8E31C610-0D8B-EFE3-44D9-D5F3ACEEFDED}"/>
                    </a:ext>
                  </a:extLst>
                </p14:cNvPr>
                <p14:cNvContentPartPr/>
                <p14:nvPr/>
              </p14:nvContentPartPr>
              <p14:xfrm>
                <a:off x="2668768" y="5561390"/>
                <a:ext cx="415800" cy="360"/>
              </p14:xfrm>
            </p:contentPart>
          </mc:Choice>
          <mc:Fallback>
            <p:pic>
              <p:nvPicPr>
                <p:cNvPr id="78" name="Ink 77">
                  <a:extLst>
                    <a:ext uri="{FF2B5EF4-FFF2-40B4-BE49-F238E27FC236}">
                      <a16:creationId xmlns:a16="http://schemas.microsoft.com/office/drawing/2014/main" id="{8E31C610-0D8B-EFE3-44D9-D5F3ACEEFDED}"/>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9" name="Ink 78">
                  <a:extLst>
                    <a:ext uri="{FF2B5EF4-FFF2-40B4-BE49-F238E27FC236}">
                      <a16:creationId xmlns:a16="http://schemas.microsoft.com/office/drawing/2014/main" id="{2DBB14B2-6D45-6E6E-A4B6-E46242229EEF}"/>
                    </a:ext>
                  </a:extLst>
                </p14:cNvPr>
                <p14:cNvContentPartPr/>
                <p14:nvPr/>
              </p14:nvContentPartPr>
              <p14:xfrm>
                <a:off x="3162688" y="5561390"/>
                <a:ext cx="100080" cy="360"/>
              </p14:xfrm>
            </p:contentPart>
          </mc:Choice>
          <mc:Fallback>
            <p:pic>
              <p:nvPicPr>
                <p:cNvPr id="79" name="Ink 78">
                  <a:extLst>
                    <a:ext uri="{FF2B5EF4-FFF2-40B4-BE49-F238E27FC236}">
                      <a16:creationId xmlns:a16="http://schemas.microsoft.com/office/drawing/2014/main" id="{2DBB14B2-6D45-6E6E-A4B6-E46242229EEF}"/>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0" name="Ink 79">
                  <a:extLst>
                    <a:ext uri="{FF2B5EF4-FFF2-40B4-BE49-F238E27FC236}">
                      <a16:creationId xmlns:a16="http://schemas.microsoft.com/office/drawing/2014/main" id="{58F97E1B-56EB-4106-1C6E-E7FD7D6F93E3}"/>
                    </a:ext>
                  </a:extLst>
                </p14:cNvPr>
                <p14:cNvContentPartPr/>
                <p14:nvPr/>
              </p14:nvContentPartPr>
              <p14:xfrm>
                <a:off x="2751568" y="5561390"/>
                <a:ext cx="2072520" cy="360"/>
              </p14:xfrm>
            </p:contentPart>
          </mc:Choice>
          <mc:Fallback>
            <p:pic>
              <p:nvPicPr>
                <p:cNvPr id="80" name="Ink 79">
                  <a:extLst>
                    <a:ext uri="{FF2B5EF4-FFF2-40B4-BE49-F238E27FC236}">
                      <a16:creationId xmlns:a16="http://schemas.microsoft.com/office/drawing/2014/main" id="{58F97E1B-56EB-4106-1C6E-E7FD7D6F93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7A538AF6-3CA5-C088-2AE3-F5558EACD340}"/>
                  </a:ext>
                </a:extLst>
              </p14:cNvPr>
              <p14:cNvContentPartPr/>
              <p14:nvPr/>
            </p14:nvContentPartPr>
            <p14:xfrm>
              <a:off x="1100968" y="4739716"/>
              <a:ext cx="360" cy="360"/>
            </p14:xfrm>
          </p:contentPart>
        </mc:Choice>
        <mc:Fallback>
          <p:pic>
            <p:nvPicPr>
              <p:cNvPr id="7" name="Ink 6">
                <a:extLst>
                  <a:ext uri="{FF2B5EF4-FFF2-40B4-BE49-F238E27FC236}">
                    <a16:creationId xmlns:a16="http://schemas.microsoft.com/office/drawing/2014/main" id="{7A538AF6-3CA5-C088-2AE3-F5558EACD340}"/>
                  </a:ext>
                </a:extLst>
              </p:cNvPr>
              <p:cNvPicPr/>
              <p:nvPr/>
            </p:nvPicPr>
            <p:blipFill>
              <a:blip r:embed="rId23"/>
              <a:stretch>
                <a:fillRect/>
              </a:stretch>
            </p:blipFill>
            <p:spPr>
              <a:xfrm>
                <a:off x="1064968" y="470371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91C3B61D-1F09-4948-3E31-50D2ACA5E6FF}"/>
                  </a:ext>
                </a:extLst>
              </p14:cNvPr>
              <p14:cNvContentPartPr/>
              <p14:nvPr/>
            </p14:nvContentPartPr>
            <p14:xfrm>
              <a:off x="1166128" y="4338676"/>
              <a:ext cx="360" cy="360"/>
            </p14:xfrm>
          </p:contentPart>
        </mc:Choice>
        <mc:Fallback>
          <p:pic>
            <p:nvPicPr>
              <p:cNvPr id="8" name="Ink 7">
                <a:extLst>
                  <a:ext uri="{FF2B5EF4-FFF2-40B4-BE49-F238E27FC236}">
                    <a16:creationId xmlns:a16="http://schemas.microsoft.com/office/drawing/2014/main" id="{91C3B61D-1F09-4948-3E31-50D2ACA5E6FF}"/>
                  </a:ext>
                </a:extLst>
              </p:cNvPr>
              <p:cNvPicPr/>
              <p:nvPr/>
            </p:nvPicPr>
            <p:blipFill>
              <a:blip r:embed="rId23"/>
              <a:stretch>
                <a:fillRect/>
              </a:stretch>
            </p:blipFill>
            <p:spPr>
              <a:xfrm>
                <a:off x="1130128" y="43026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Ink 8">
                <a:extLst>
                  <a:ext uri="{FF2B5EF4-FFF2-40B4-BE49-F238E27FC236}">
                    <a16:creationId xmlns:a16="http://schemas.microsoft.com/office/drawing/2014/main" id="{58D154A8-BF9E-E54A-CF10-2FC480C89DF8}"/>
                  </a:ext>
                </a:extLst>
              </p14:cNvPr>
              <p14:cNvContentPartPr/>
              <p14:nvPr/>
            </p14:nvContentPartPr>
            <p14:xfrm>
              <a:off x="1763368" y="4749076"/>
              <a:ext cx="360" cy="360"/>
            </p14:xfrm>
          </p:contentPart>
        </mc:Choice>
        <mc:Fallback>
          <p:pic>
            <p:nvPicPr>
              <p:cNvPr id="9" name="Ink 8">
                <a:extLst>
                  <a:ext uri="{FF2B5EF4-FFF2-40B4-BE49-F238E27FC236}">
                    <a16:creationId xmlns:a16="http://schemas.microsoft.com/office/drawing/2014/main" id="{58D154A8-BF9E-E54A-CF10-2FC480C89DF8}"/>
                  </a:ext>
                </a:extLst>
              </p:cNvPr>
              <p:cNvPicPr/>
              <p:nvPr/>
            </p:nvPicPr>
            <p:blipFill>
              <a:blip r:embed="rId23"/>
              <a:stretch>
                <a:fillRect/>
              </a:stretch>
            </p:blipFill>
            <p:spPr>
              <a:xfrm>
                <a:off x="1727368" y="47130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 name="Ink 9">
                <a:extLst>
                  <a:ext uri="{FF2B5EF4-FFF2-40B4-BE49-F238E27FC236}">
                    <a16:creationId xmlns:a16="http://schemas.microsoft.com/office/drawing/2014/main" id="{607E2667-0347-3A39-59A1-26CFD8F298DA}"/>
                  </a:ext>
                </a:extLst>
              </p14:cNvPr>
              <p14:cNvContentPartPr/>
              <p14:nvPr/>
            </p14:nvContentPartPr>
            <p14:xfrm>
              <a:off x="1511368" y="3946636"/>
              <a:ext cx="360" cy="360"/>
            </p14:xfrm>
          </p:contentPart>
        </mc:Choice>
        <mc:Fallback>
          <p:pic>
            <p:nvPicPr>
              <p:cNvPr id="10" name="Ink 9">
                <a:extLst>
                  <a:ext uri="{FF2B5EF4-FFF2-40B4-BE49-F238E27FC236}">
                    <a16:creationId xmlns:a16="http://schemas.microsoft.com/office/drawing/2014/main" id="{607E2667-0347-3A39-59A1-26CFD8F298DA}"/>
                  </a:ext>
                </a:extLst>
              </p:cNvPr>
              <p:cNvPicPr/>
              <p:nvPr/>
            </p:nvPicPr>
            <p:blipFill>
              <a:blip r:embed="rId23"/>
              <a:stretch>
                <a:fillRect/>
              </a:stretch>
            </p:blipFill>
            <p:spPr>
              <a:xfrm>
                <a:off x="1475368" y="39106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Ink 38">
                <a:extLst>
                  <a:ext uri="{FF2B5EF4-FFF2-40B4-BE49-F238E27FC236}">
                    <a16:creationId xmlns:a16="http://schemas.microsoft.com/office/drawing/2014/main" id="{8621EC50-1BDE-6852-A506-54EE1CAD5B3F}"/>
                  </a:ext>
                </a:extLst>
              </p14:cNvPr>
              <p14:cNvContentPartPr/>
              <p14:nvPr/>
            </p14:nvContentPartPr>
            <p14:xfrm>
              <a:off x="1921768" y="4161196"/>
              <a:ext cx="360" cy="360"/>
            </p14:xfrm>
          </p:contentPart>
        </mc:Choice>
        <mc:Fallback>
          <p:pic>
            <p:nvPicPr>
              <p:cNvPr id="39" name="Ink 38">
                <a:extLst>
                  <a:ext uri="{FF2B5EF4-FFF2-40B4-BE49-F238E27FC236}">
                    <a16:creationId xmlns:a16="http://schemas.microsoft.com/office/drawing/2014/main" id="{8621EC50-1BDE-6852-A506-54EE1CAD5B3F}"/>
                  </a:ext>
                </a:extLst>
              </p:cNvPr>
              <p:cNvPicPr/>
              <p:nvPr/>
            </p:nvPicPr>
            <p:blipFill>
              <a:blip r:embed="rId23"/>
              <a:stretch>
                <a:fillRect/>
              </a:stretch>
            </p:blipFill>
            <p:spPr>
              <a:xfrm>
                <a:off x="1885768" y="41251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42E22F86-331B-B1F6-40A3-D8EFC3E6C33C}"/>
                  </a:ext>
                </a:extLst>
              </p14:cNvPr>
              <p14:cNvContentPartPr/>
              <p14:nvPr/>
            </p14:nvContentPartPr>
            <p14:xfrm>
              <a:off x="2453848" y="4040236"/>
              <a:ext cx="360" cy="360"/>
            </p14:xfrm>
          </p:contentPart>
        </mc:Choice>
        <mc:Fallback>
          <p:pic>
            <p:nvPicPr>
              <p:cNvPr id="40" name="Ink 39">
                <a:extLst>
                  <a:ext uri="{FF2B5EF4-FFF2-40B4-BE49-F238E27FC236}">
                    <a16:creationId xmlns:a16="http://schemas.microsoft.com/office/drawing/2014/main" id="{42E22F86-331B-B1F6-40A3-D8EFC3E6C33C}"/>
                  </a:ext>
                </a:extLst>
              </p:cNvPr>
              <p:cNvPicPr/>
              <p:nvPr/>
            </p:nvPicPr>
            <p:blipFill>
              <a:blip r:embed="rId23"/>
              <a:stretch>
                <a:fillRect/>
              </a:stretch>
            </p:blipFill>
            <p:spPr>
              <a:xfrm>
                <a:off x="2417848" y="40042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384BB25D-BF0E-BA06-9304-16604D34BBC2}"/>
                  </a:ext>
                </a:extLst>
              </p14:cNvPr>
              <p14:cNvContentPartPr/>
              <p14:nvPr/>
            </p14:nvContentPartPr>
            <p14:xfrm>
              <a:off x="2351248" y="3601396"/>
              <a:ext cx="360" cy="360"/>
            </p14:xfrm>
          </p:contentPart>
        </mc:Choice>
        <mc:Fallback>
          <p:pic>
            <p:nvPicPr>
              <p:cNvPr id="41" name="Ink 40">
                <a:extLst>
                  <a:ext uri="{FF2B5EF4-FFF2-40B4-BE49-F238E27FC236}">
                    <a16:creationId xmlns:a16="http://schemas.microsoft.com/office/drawing/2014/main" id="{384BB25D-BF0E-BA06-9304-16604D34BBC2}"/>
                  </a:ext>
                </a:extLst>
              </p:cNvPr>
              <p:cNvPicPr/>
              <p:nvPr/>
            </p:nvPicPr>
            <p:blipFill>
              <a:blip r:embed="rId23"/>
              <a:stretch>
                <a:fillRect/>
              </a:stretch>
            </p:blipFill>
            <p:spPr>
              <a:xfrm>
                <a:off x="2315248" y="3565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2" name="Ink 41">
                <a:extLst>
                  <a:ext uri="{FF2B5EF4-FFF2-40B4-BE49-F238E27FC236}">
                    <a16:creationId xmlns:a16="http://schemas.microsoft.com/office/drawing/2014/main" id="{3EFB80D6-39B6-BD9D-ADEA-FAD4611F8958}"/>
                  </a:ext>
                </a:extLst>
              </p14:cNvPr>
              <p14:cNvContentPartPr/>
              <p14:nvPr/>
            </p14:nvContentPartPr>
            <p14:xfrm>
              <a:off x="2799088" y="3657556"/>
              <a:ext cx="360" cy="360"/>
            </p14:xfrm>
          </p:contentPart>
        </mc:Choice>
        <mc:Fallback>
          <p:pic>
            <p:nvPicPr>
              <p:cNvPr id="42" name="Ink 41">
                <a:extLst>
                  <a:ext uri="{FF2B5EF4-FFF2-40B4-BE49-F238E27FC236}">
                    <a16:creationId xmlns:a16="http://schemas.microsoft.com/office/drawing/2014/main" id="{3EFB80D6-39B6-BD9D-ADEA-FAD4611F8958}"/>
                  </a:ext>
                </a:extLst>
              </p:cNvPr>
              <p:cNvPicPr/>
              <p:nvPr/>
            </p:nvPicPr>
            <p:blipFill>
              <a:blip r:embed="rId23"/>
              <a:stretch>
                <a:fillRect/>
              </a:stretch>
            </p:blipFill>
            <p:spPr>
              <a:xfrm>
                <a:off x="2763088" y="36215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3" name="Ink 42">
                <a:extLst>
                  <a:ext uri="{FF2B5EF4-FFF2-40B4-BE49-F238E27FC236}">
                    <a16:creationId xmlns:a16="http://schemas.microsoft.com/office/drawing/2014/main" id="{7DFAB5D6-E210-19C8-268E-8F2FF8159F57}"/>
                  </a:ext>
                </a:extLst>
              </p14:cNvPr>
              <p14:cNvContentPartPr/>
              <p14:nvPr/>
            </p14:nvContentPartPr>
            <p14:xfrm>
              <a:off x="2761648" y="3181276"/>
              <a:ext cx="360" cy="360"/>
            </p14:xfrm>
          </p:contentPart>
        </mc:Choice>
        <mc:Fallback>
          <p:pic>
            <p:nvPicPr>
              <p:cNvPr id="43" name="Ink 42">
                <a:extLst>
                  <a:ext uri="{FF2B5EF4-FFF2-40B4-BE49-F238E27FC236}">
                    <a16:creationId xmlns:a16="http://schemas.microsoft.com/office/drawing/2014/main" id="{7DFAB5D6-E210-19C8-268E-8F2FF8159F57}"/>
                  </a:ext>
                </a:extLst>
              </p:cNvPr>
              <p:cNvPicPr/>
              <p:nvPr/>
            </p:nvPicPr>
            <p:blipFill>
              <a:blip r:embed="rId23"/>
              <a:stretch>
                <a:fillRect/>
              </a:stretch>
            </p:blipFill>
            <p:spPr>
              <a:xfrm>
                <a:off x="2725648" y="31452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 name="Ink 43">
                <a:extLst>
                  <a:ext uri="{FF2B5EF4-FFF2-40B4-BE49-F238E27FC236}">
                    <a16:creationId xmlns:a16="http://schemas.microsoft.com/office/drawing/2014/main" id="{16E3BDBC-1B49-ADDA-5E21-352BD511A97C}"/>
                  </a:ext>
                </a:extLst>
              </p14:cNvPr>
              <p14:cNvContentPartPr/>
              <p14:nvPr/>
            </p14:nvContentPartPr>
            <p14:xfrm>
              <a:off x="3592168" y="3228076"/>
              <a:ext cx="360" cy="360"/>
            </p14:xfrm>
          </p:contentPart>
        </mc:Choice>
        <mc:Fallback>
          <p:pic>
            <p:nvPicPr>
              <p:cNvPr id="44" name="Ink 43">
                <a:extLst>
                  <a:ext uri="{FF2B5EF4-FFF2-40B4-BE49-F238E27FC236}">
                    <a16:creationId xmlns:a16="http://schemas.microsoft.com/office/drawing/2014/main" id="{16E3BDBC-1B49-ADDA-5E21-352BD511A97C}"/>
                  </a:ext>
                </a:extLst>
              </p:cNvPr>
              <p:cNvPicPr/>
              <p:nvPr/>
            </p:nvPicPr>
            <p:blipFill>
              <a:blip r:embed="rId23"/>
              <a:stretch>
                <a:fillRect/>
              </a:stretch>
            </p:blipFill>
            <p:spPr>
              <a:xfrm>
                <a:off x="3556168" y="31920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5" name="Ink 44">
                <a:extLst>
                  <a:ext uri="{FF2B5EF4-FFF2-40B4-BE49-F238E27FC236}">
                    <a16:creationId xmlns:a16="http://schemas.microsoft.com/office/drawing/2014/main" id="{49E259FD-AFD6-AD7F-6FA3-A9288090AD15}"/>
                  </a:ext>
                </a:extLst>
              </p14:cNvPr>
              <p14:cNvContentPartPr/>
              <p14:nvPr/>
            </p14:nvContentPartPr>
            <p14:xfrm>
              <a:off x="3564088" y="2687356"/>
              <a:ext cx="360" cy="360"/>
            </p14:xfrm>
          </p:contentPart>
        </mc:Choice>
        <mc:Fallback>
          <p:pic>
            <p:nvPicPr>
              <p:cNvPr id="45" name="Ink 44">
                <a:extLst>
                  <a:ext uri="{FF2B5EF4-FFF2-40B4-BE49-F238E27FC236}">
                    <a16:creationId xmlns:a16="http://schemas.microsoft.com/office/drawing/2014/main" id="{49E259FD-AFD6-AD7F-6FA3-A9288090AD15}"/>
                  </a:ext>
                </a:extLst>
              </p:cNvPr>
              <p:cNvPicPr/>
              <p:nvPr/>
            </p:nvPicPr>
            <p:blipFill>
              <a:blip r:embed="rId23"/>
              <a:stretch>
                <a:fillRect/>
              </a:stretch>
            </p:blipFill>
            <p:spPr>
              <a:xfrm>
                <a:off x="3528088" y="26513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F8228BA3-C93E-890E-2C48-6368B7536995}"/>
                  </a:ext>
                </a:extLst>
              </p14:cNvPr>
              <p14:cNvContentPartPr/>
              <p14:nvPr/>
            </p14:nvContentPartPr>
            <p14:xfrm>
              <a:off x="4114888" y="2715076"/>
              <a:ext cx="360" cy="360"/>
            </p14:xfrm>
          </p:contentPart>
        </mc:Choice>
        <mc:Fallback>
          <p:pic>
            <p:nvPicPr>
              <p:cNvPr id="46" name="Ink 45">
                <a:extLst>
                  <a:ext uri="{FF2B5EF4-FFF2-40B4-BE49-F238E27FC236}">
                    <a16:creationId xmlns:a16="http://schemas.microsoft.com/office/drawing/2014/main" id="{F8228BA3-C93E-890E-2C48-6368B7536995}"/>
                  </a:ext>
                </a:extLst>
              </p:cNvPr>
              <p:cNvPicPr/>
              <p:nvPr/>
            </p:nvPicPr>
            <p:blipFill>
              <a:blip r:embed="rId23"/>
              <a:stretch>
                <a:fillRect/>
              </a:stretch>
            </p:blipFill>
            <p:spPr>
              <a:xfrm>
                <a:off x="4078888" y="26790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8" name="Ink 47">
                <a:extLst>
                  <a:ext uri="{FF2B5EF4-FFF2-40B4-BE49-F238E27FC236}">
                    <a16:creationId xmlns:a16="http://schemas.microsoft.com/office/drawing/2014/main" id="{30D20A56-9387-5A2E-658E-97FE287D92FD}"/>
                  </a:ext>
                </a:extLst>
              </p14:cNvPr>
              <p14:cNvContentPartPr/>
              <p14:nvPr/>
            </p14:nvContentPartPr>
            <p14:xfrm>
              <a:off x="4077448" y="2267236"/>
              <a:ext cx="360" cy="360"/>
            </p14:xfrm>
          </p:contentPart>
        </mc:Choice>
        <mc:Fallback>
          <p:pic>
            <p:nvPicPr>
              <p:cNvPr id="48" name="Ink 47">
                <a:extLst>
                  <a:ext uri="{FF2B5EF4-FFF2-40B4-BE49-F238E27FC236}">
                    <a16:creationId xmlns:a16="http://schemas.microsoft.com/office/drawing/2014/main" id="{30D20A56-9387-5A2E-658E-97FE287D92FD}"/>
                  </a:ext>
                </a:extLst>
              </p:cNvPr>
              <p:cNvPicPr/>
              <p:nvPr/>
            </p:nvPicPr>
            <p:blipFill>
              <a:blip r:embed="rId23"/>
              <a:stretch>
                <a:fillRect/>
              </a:stretch>
            </p:blipFill>
            <p:spPr>
              <a:xfrm>
                <a:off x="4041448" y="22312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3646AD00-DD76-CD6E-D842-0EB76A73F454}"/>
                  </a:ext>
                </a:extLst>
              </p14:cNvPr>
              <p14:cNvContentPartPr/>
              <p14:nvPr/>
            </p14:nvContentPartPr>
            <p14:xfrm>
              <a:off x="4664968" y="2173636"/>
              <a:ext cx="360" cy="360"/>
            </p14:xfrm>
          </p:contentPart>
        </mc:Choice>
        <mc:Fallback>
          <p:pic>
            <p:nvPicPr>
              <p:cNvPr id="49" name="Ink 48">
                <a:extLst>
                  <a:ext uri="{FF2B5EF4-FFF2-40B4-BE49-F238E27FC236}">
                    <a16:creationId xmlns:a16="http://schemas.microsoft.com/office/drawing/2014/main" id="{3646AD00-DD76-CD6E-D842-0EB76A73F454}"/>
                  </a:ext>
                </a:extLst>
              </p:cNvPr>
              <p:cNvPicPr/>
              <p:nvPr/>
            </p:nvPicPr>
            <p:blipFill>
              <a:blip r:embed="rId23"/>
              <a:stretch>
                <a:fillRect/>
              </a:stretch>
            </p:blipFill>
            <p:spPr>
              <a:xfrm>
                <a:off x="4628968" y="2137636"/>
                <a:ext cx="72000" cy="72000"/>
              </a:xfrm>
              <a:prstGeom prst="rect">
                <a:avLst/>
              </a:prstGeom>
            </p:spPr>
          </p:pic>
        </mc:Fallback>
      </mc:AlternateContent>
      <p:grpSp>
        <p:nvGrpSpPr>
          <p:cNvPr id="2" name="Group 1">
            <a:extLst>
              <a:ext uri="{FF2B5EF4-FFF2-40B4-BE49-F238E27FC236}">
                <a16:creationId xmlns:a16="http://schemas.microsoft.com/office/drawing/2014/main" id="{9E51C774-A605-E998-B269-3745026EAFE8}"/>
              </a:ext>
            </a:extLst>
          </p:cNvPr>
          <p:cNvGrpSpPr/>
          <p:nvPr/>
        </p:nvGrpSpPr>
        <p:grpSpPr>
          <a:xfrm>
            <a:off x="6592530" y="1907662"/>
            <a:ext cx="360" cy="3215520"/>
            <a:chOff x="1305088" y="2341550"/>
            <a:chExt cx="360" cy="3215520"/>
          </a:xfrm>
        </p:grpSpPr>
        <mc:AlternateContent xmlns:mc="http://schemas.openxmlformats.org/markup-compatibility/2006">
          <mc:Choice xmlns:p14="http://schemas.microsoft.com/office/powerpoint/2010/main" Requires="p14">
            <p:contentPart p14:bwMode="auto" r:id="rId37">
              <p14:nvContentPartPr>
                <p14:cNvPr id="3" name="Ink 2">
                  <a:extLst>
                    <a:ext uri="{FF2B5EF4-FFF2-40B4-BE49-F238E27FC236}">
                      <a16:creationId xmlns:a16="http://schemas.microsoft.com/office/drawing/2014/main" id="{DEB87282-1D0A-E4DB-744D-525AD8D63659}"/>
                    </a:ext>
                  </a:extLst>
                </p14:cNvPr>
                <p14:cNvContentPartPr/>
                <p14:nvPr/>
              </p14:nvContentPartPr>
              <p14:xfrm>
                <a:off x="1305088" y="2341550"/>
                <a:ext cx="360" cy="360"/>
              </p14:xfrm>
            </p:contentPart>
          </mc:Choice>
          <mc:Fallback>
            <p:pic>
              <p:nvPicPr>
                <p:cNvPr id="3" name="Ink 2">
                  <a:extLst>
                    <a:ext uri="{FF2B5EF4-FFF2-40B4-BE49-F238E27FC236}">
                      <a16:creationId xmlns:a16="http://schemas.microsoft.com/office/drawing/2014/main" id="{DEB87282-1D0A-E4DB-744D-525AD8D63659}"/>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 name="Ink 10">
                  <a:extLst>
                    <a:ext uri="{FF2B5EF4-FFF2-40B4-BE49-F238E27FC236}">
                      <a16:creationId xmlns:a16="http://schemas.microsoft.com/office/drawing/2014/main" id="{2194F147-8501-6D0E-2E13-2C7D9845FA3C}"/>
                    </a:ext>
                  </a:extLst>
                </p14:cNvPr>
                <p14:cNvContentPartPr/>
                <p14:nvPr/>
              </p14:nvContentPartPr>
              <p14:xfrm>
                <a:off x="1305088" y="2341550"/>
                <a:ext cx="360" cy="3215520"/>
              </p14:xfrm>
            </p:contentPart>
          </mc:Choice>
          <mc:Fallback>
            <p:pic>
              <p:nvPicPr>
                <p:cNvPr id="11" name="Ink 10">
                  <a:extLst>
                    <a:ext uri="{FF2B5EF4-FFF2-40B4-BE49-F238E27FC236}">
                      <a16:creationId xmlns:a16="http://schemas.microsoft.com/office/drawing/2014/main" id="{2194F147-8501-6D0E-2E13-2C7D9845FA3C}"/>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12" name="Group 11">
            <a:extLst>
              <a:ext uri="{FF2B5EF4-FFF2-40B4-BE49-F238E27FC236}">
                <a16:creationId xmlns:a16="http://schemas.microsoft.com/office/drawing/2014/main" id="{865B8C9E-34FC-5681-74A4-4E90863E4BD2}"/>
              </a:ext>
            </a:extLst>
          </p:cNvPr>
          <p:cNvGrpSpPr/>
          <p:nvPr/>
        </p:nvGrpSpPr>
        <p:grpSpPr>
          <a:xfrm>
            <a:off x="6574890" y="5127502"/>
            <a:ext cx="3536640" cy="360"/>
            <a:chOff x="1287448" y="5561390"/>
            <a:chExt cx="3536640" cy="360"/>
          </a:xfrm>
        </p:grpSpPr>
        <mc:AlternateContent xmlns:mc="http://schemas.openxmlformats.org/markup-compatibility/2006">
          <mc:Choice xmlns:p14="http://schemas.microsoft.com/office/powerpoint/2010/main" Requires="p14">
            <p:contentPart p14:bwMode="auto" r:id="rId39">
              <p14:nvContentPartPr>
                <p14:cNvPr id="13" name="Ink 12">
                  <a:extLst>
                    <a:ext uri="{FF2B5EF4-FFF2-40B4-BE49-F238E27FC236}">
                      <a16:creationId xmlns:a16="http://schemas.microsoft.com/office/drawing/2014/main" id="{1E203AFE-157B-6A08-7CEE-AD5A7893D5B9}"/>
                    </a:ext>
                  </a:extLst>
                </p14:cNvPr>
                <p14:cNvContentPartPr/>
                <p14:nvPr/>
              </p14:nvContentPartPr>
              <p14:xfrm>
                <a:off x="1287448" y="5561390"/>
                <a:ext cx="360" cy="360"/>
              </p14:xfrm>
            </p:contentPart>
          </mc:Choice>
          <mc:Fallback>
            <p:pic>
              <p:nvPicPr>
                <p:cNvPr id="13" name="Ink 12">
                  <a:extLst>
                    <a:ext uri="{FF2B5EF4-FFF2-40B4-BE49-F238E27FC236}">
                      <a16:creationId xmlns:a16="http://schemas.microsoft.com/office/drawing/2014/main" id="{1E203AFE-157B-6A08-7CEE-AD5A7893D5B9}"/>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 name="Ink 13">
                  <a:extLst>
                    <a:ext uri="{FF2B5EF4-FFF2-40B4-BE49-F238E27FC236}">
                      <a16:creationId xmlns:a16="http://schemas.microsoft.com/office/drawing/2014/main" id="{FB1EE309-B222-0D4C-BFD8-168B4F87885E}"/>
                    </a:ext>
                  </a:extLst>
                </p14:cNvPr>
                <p14:cNvContentPartPr/>
                <p14:nvPr/>
              </p14:nvContentPartPr>
              <p14:xfrm>
                <a:off x="1306168" y="5561390"/>
                <a:ext cx="717120" cy="360"/>
              </p14:xfrm>
            </p:contentPart>
          </mc:Choice>
          <mc:Fallback>
            <p:pic>
              <p:nvPicPr>
                <p:cNvPr id="14" name="Ink 13">
                  <a:extLst>
                    <a:ext uri="{FF2B5EF4-FFF2-40B4-BE49-F238E27FC236}">
                      <a16:creationId xmlns:a16="http://schemas.microsoft.com/office/drawing/2014/main" id="{FB1EE309-B222-0D4C-BFD8-168B4F87885E}"/>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 name="Ink 14">
                  <a:extLst>
                    <a:ext uri="{FF2B5EF4-FFF2-40B4-BE49-F238E27FC236}">
                      <a16:creationId xmlns:a16="http://schemas.microsoft.com/office/drawing/2014/main" id="{B13528BA-2E4E-7BBA-EAB8-BFCD1BBF56C7}"/>
                    </a:ext>
                  </a:extLst>
                </p14:cNvPr>
                <p14:cNvContentPartPr/>
                <p14:nvPr/>
              </p14:nvContentPartPr>
              <p14:xfrm>
                <a:off x="2313808" y="5561390"/>
                <a:ext cx="281160" cy="360"/>
              </p14:xfrm>
            </p:contentPart>
          </mc:Choice>
          <mc:Fallback>
            <p:pic>
              <p:nvPicPr>
                <p:cNvPr id="15" name="Ink 14">
                  <a:extLst>
                    <a:ext uri="{FF2B5EF4-FFF2-40B4-BE49-F238E27FC236}">
                      <a16:creationId xmlns:a16="http://schemas.microsoft.com/office/drawing/2014/main" id="{B13528BA-2E4E-7BBA-EAB8-BFCD1BBF56C7}"/>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6" name="Ink 15">
                  <a:extLst>
                    <a:ext uri="{FF2B5EF4-FFF2-40B4-BE49-F238E27FC236}">
                      <a16:creationId xmlns:a16="http://schemas.microsoft.com/office/drawing/2014/main" id="{4AB68029-A5E1-AC22-4797-FACABCF87D85}"/>
                    </a:ext>
                  </a:extLst>
                </p14:cNvPr>
                <p14:cNvContentPartPr/>
                <p14:nvPr/>
              </p14:nvContentPartPr>
              <p14:xfrm>
                <a:off x="2668768" y="5561390"/>
                <a:ext cx="210240" cy="360"/>
              </p14:xfrm>
            </p:contentPart>
          </mc:Choice>
          <mc:Fallback>
            <p:pic>
              <p:nvPicPr>
                <p:cNvPr id="16" name="Ink 15">
                  <a:extLst>
                    <a:ext uri="{FF2B5EF4-FFF2-40B4-BE49-F238E27FC236}">
                      <a16:creationId xmlns:a16="http://schemas.microsoft.com/office/drawing/2014/main" id="{4AB68029-A5E1-AC22-4797-FACABCF87D85}"/>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 name="Ink 16">
                  <a:extLst>
                    <a:ext uri="{FF2B5EF4-FFF2-40B4-BE49-F238E27FC236}">
                      <a16:creationId xmlns:a16="http://schemas.microsoft.com/office/drawing/2014/main" id="{EAA752B8-3957-0048-9DB8-A79FF7BF36F8}"/>
                    </a:ext>
                  </a:extLst>
                </p14:cNvPr>
                <p14:cNvContentPartPr/>
                <p14:nvPr/>
              </p14:nvContentPartPr>
              <p14:xfrm>
                <a:off x="2014648" y="5561390"/>
                <a:ext cx="887760" cy="360"/>
              </p14:xfrm>
            </p:contentPart>
          </mc:Choice>
          <mc:Fallback>
            <p:pic>
              <p:nvPicPr>
                <p:cNvPr id="17" name="Ink 16">
                  <a:extLst>
                    <a:ext uri="{FF2B5EF4-FFF2-40B4-BE49-F238E27FC236}">
                      <a16:creationId xmlns:a16="http://schemas.microsoft.com/office/drawing/2014/main" id="{EAA752B8-3957-0048-9DB8-A79FF7BF36F8}"/>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 name="Ink 17">
                  <a:extLst>
                    <a:ext uri="{FF2B5EF4-FFF2-40B4-BE49-F238E27FC236}">
                      <a16:creationId xmlns:a16="http://schemas.microsoft.com/office/drawing/2014/main" id="{182B17D5-8F2F-62FD-0194-A93901C24D41}"/>
                    </a:ext>
                  </a:extLst>
                </p14:cNvPr>
                <p14:cNvContentPartPr/>
                <p14:nvPr/>
              </p14:nvContentPartPr>
              <p14:xfrm>
                <a:off x="2668768" y="5561390"/>
                <a:ext cx="415800" cy="360"/>
              </p14:xfrm>
            </p:contentPart>
          </mc:Choice>
          <mc:Fallback>
            <p:pic>
              <p:nvPicPr>
                <p:cNvPr id="18" name="Ink 17">
                  <a:extLst>
                    <a:ext uri="{FF2B5EF4-FFF2-40B4-BE49-F238E27FC236}">
                      <a16:creationId xmlns:a16="http://schemas.microsoft.com/office/drawing/2014/main" id="{182B17D5-8F2F-62FD-0194-A93901C24D41}"/>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9" name="Ink 18">
                  <a:extLst>
                    <a:ext uri="{FF2B5EF4-FFF2-40B4-BE49-F238E27FC236}">
                      <a16:creationId xmlns:a16="http://schemas.microsoft.com/office/drawing/2014/main" id="{2E3F95E0-F800-E00B-3E0E-D8F4E7EFDB59}"/>
                    </a:ext>
                  </a:extLst>
                </p14:cNvPr>
                <p14:cNvContentPartPr/>
                <p14:nvPr/>
              </p14:nvContentPartPr>
              <p14:xfrm>
                <a:off x="3162688" y="5561390"/>
                <a:ext cx="100080" cy="360"/>
              </p14:xfrm>
            </p:contentPart>
          </mc:Choice>
          <mc:Fallback>
            <p:pic>
              <p:nvPicPr>
                <p:cNvPr id="19" name="Ink 18">
                  <a:extLst>
                    <a:ext uri="{FF2B5EF4-FFF2-40B4-BE49-F238E27FC236}">
                      <a16:creationId xmlns:a16="http://schemas.microsoft.com/office/drawing/2014/main" id="{2E3F95E0-F800-E00B-3E0E-D8F4E7EFDB59}"/>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6A1B6970-2008-CBE1-51D5-24DD2CDC01E3}"/>
                    </a:ext>
                  </a:extLst>
                </p14:cNvPr>
                <p14:cNvContentPartPr/>
                <p14:nvPr/>
              </p14:nvContentPartPr>
              <p14:xfrm>
                <a:off x="2751568" y="5561390"/>
                <a:ext cx="2072520" cy="360"/>
              </p14:xfrm>
            </p:contentPart>
          </mc:Choice>
          <mc:Fallback>
            <p:pic>
              <p:nvPicPr>
                <p:cNvPr id="20" name="Ink 19">
                  <a:extLst>
                    <a:ext uri="{FF2B5EF4-FFF2-40B4-BE49-F238E27FC236}">
                      <a16:creationId xmlns:a16="http://schemas.microsoft.com/office/drawing/2014/main" id="{6A1B6970-2008-CBE1-51D5-24DD2CDC01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1" name="Ink 20">
                <a:extLst>
                  <a:ext uri="{FF2B5EF4-FFF2-40B4-BE49-F238E27FC236}">
                    <a16:creationId xmlns:a16="http://schemas.microsoft.com/office/drawing/2014/main" id="{4131A601-A6A6-47CA-9E1E-2CD67F0640DC}"/>
                  </a:ext>
                </a:extLst>
              </p14:cNvPr>
              <p14:cNvContentPartPr/>
              <p14:nvPr/>
            </p14:nvContentPartPr>
            <p14:xfrm>
              <a:off x="6864272" y="4735036"/>
              <a:ext cx="360" cy="360"/>
            </p14:xfrm>
          </p:contentPart>
        </mc:Choice>
        <mc:Fallback>
          <p:pic>
            <p:nvPicPr>
              <p:cNvPr id="21" name="Ink 20">
                <a:extLst>
                  <a:ext uri="{FF2B5EF4-FFF2-40B4-BE49-F238E27FC236}">
                    <a16:creationId xmlns:a16="http://schemas.microsoft.com/office/drawing/2014/main" id="{4131A601-A6A6-47CA-9E1E-2CD67F0640DC}"/>
                  </a:ext>
                </a:extLst>
              </p:cNvPr>
              <p:cNvPicPr/>
              <p:nvPr/>
            </p:nvPicPr>
            <p:blipFill>
              <a:blip r:embed="rId23"/>
              <a:stretch>
                <a:fillRect/>
              </a:stretch>
            </p:blipFill>
            <p:spPr>
              <a:xfrm>
                <a:off x="6828272" y="46990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2" name="Ink 21">
                <a:extLst>
                  <a:ext uri="{FF2B5EF4-FFF2-40B4-BE49-F238E27FC236}">
                    <a16:creationId xmlns:a16="http://schemas.microsoft.com/office/drawing/2014/main" id="{72853F18-B020-C617-9317-AE31485A125A}"/>
                  </a:ext>
                </a:extLst>
              </p14:cNvPr>
              <p14:cNvContentPartPr/>
              <p14:nvPr/>
            </p14:nvContentPartPr>
            <p14:xfrm>
              <a:off x="6929432" y="4333996"/>
              <a:ext cx="360" cy="360"/>
            </p14:xfrm>
          </p:contentPart>
        </mc:Choice>
        <mc:Fallback>
          <p:pic>
            <p:nvPicPr>
              <p:cNvPr id="22" name="Ink 21">
                <a:extLst>
                  <a:ext uri="{FF2B5EF4-FFF2-40B4-BE49-F238E27FC236}">
                    <a16:creationId xmlns:a16="http://schemas.microsoft.com/office/drawing/2014/main" id="{72853F18-B020-C617-9317-AE31485A125A}"/>
                  </a:ext>
                </a:extLst>
              </p:cNvPr>
              <p:cNvPicPr/>
              <p:nvPr/>
            </p:nvPicPr>
            <p:blipFill>
              <a:blip r:embed="rId23"/>
              <a:stretch>
                <a:fillRect/>
              </a:stretch>
            </p:blipFill>
            <p:spPr>
              <a:xfrm>
                <a:off x="6893432" y="42979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3" name="Ink 22">
                <a:extLst>
                  <a:ext uri="{FF2B5EF4-FFF2-40B4-BE49-F238E27FC236}">
                    <a16:creationId xmlns:a16="http://schemas.microsoft.com/office/drawing/2014/main" id="{37C92012-E2CF-9718-606C-5EF733A9434F}"/>
                  </a:ext>
                </a:extLst>
              </p14:cNvPr>
              <p14:cNvContentPartPr/>
              <p14:nvPr/>
            </p14:nvContentPartPr>
            <p14:xfrm>
              <a:off x="7526672" y="4744396"/>
              <a:ext cx="360" cy="360"/>
            </p14:xfrm>
          </p:contentPart>
        </mc:Choice>
        <mc:Fallback>
          <p:pic>
            <p:nvPicPr>
              <p:cNvPr id="23" name="Ink 22">
                <a:extLst>
                  <a:ext uri="{FF2B5EF4-FFF2-40B4-BE49-F238E27FC236}">
                    <a16:creationId xmlns:a16="http://schemas.microsoft.com/office/drawing/2014/main" id="{37C92012-E2CF-9718-606C-5EF733A9434F}"/>
                  </a:ext>
                </a:extLst>
              </p:cNvPr>
              <p:cNvPicPr/>
              <p:nvPr/>
            </p:nvPicPr>
            <p:blipFill>
              <a:blip r:embed="rId23"/>
              <a:stretch>
                <a:fillRect/>
              </a:stretch>
            </p:blipFill>
            <p:spPr>
              <a:xfrm>
                <a:off x="7490672" y="4708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 name="Ink 23">
                <a:extLst>
                  <a:ext uri="{FF2B5EF4-FFF2-40B4-BE49-F238E27FC236}">
                    <a16:creationId xmlns:a16="http://schemas.microsoft.com/office/drawing/2014/main" id="{B0B18B5D-4878-70C1-FFC5-6E123F2D0AD5}"/>
                  </a:ext>
                </a:extLst>
              </p14:cNvPr>
              <p14:cNvContentPartPr/>
              <p14:nvPr/>
            </p14:nvContentPartPr>
            <p14:xfrm>
              <a:off x="7274672" y="3941956"/>
              <a:ext cx="360" cy="360"/>
            </p14:xfrm>
          </p:contentPart>
        </mc:Choice>
        <mc:Fallback>
          <p:pic>
            <p:nvPicPr>
              <p:cNvPr id="24" name="Ink 23">
                <a:extLst>
                  <a:ext uri="{FF2B5EF4-FFF2-40B4-BE49-F238E27FC236}">
                    <a16:creationId xmlns:a16="http://schemas.microsoft.com/office/drawing/2014/main" id="{B0B18B5D-4878-70C1-FFC5-6E123F2D0AD5}"/>
                  </a:ext>
                </a:extLst>
              </p:cNvPr>
              <p:cNvPicPr/>
              <p:nvPr/>
            </p:nvPicPr>
            <p:blipFill>
              <a:blip r:embed="rId23"/>
              <a:stretch>
                <a:fillRect/>
              </a:stretch>
            </p:blipFill>
            <p:spPr>
              <a:xfrm>
                <a:off x="7238672" y="39059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5" name="Ink 24">
                <a:extLst>
                  <a:ext uri="{FF2B5EF4-FFF2-40B4-BE49-F238E27FC236}">
                    <a16:creationId xmlns:a16="http://schemas.microsoft.com/office/drawing/2014/main" id="{347805CA-F14F-3584-9A1D-74CB6BA217A0}"/>
                  </a:ext>
                </a:extLst>
              </p14:cNvPr>
              <p14:cNvContentPartPr/>
              <p14:nvPr/>
            </p14:nvContentPartPr>
            <p14:xfrm>
              <a:off x="7685072" y="4156516"/>
              <a:ext cx="360" cy="360"/>
            </p14:xfrm>
          </p:contentPart>
        </mc:Choice>
        <mc:Fallback>
          <p:pic>
            <p:nvPicPr>
              <p:cNvPr id="25" name="Ink 24">
                <a:extLst>
                  <a:ext uri="{FF2B5EF4-FFF2-40B4-BE49-F238E27FC236}">
                    <a16:creationId xmlns:a16="http://schemas.microsoft.com/office/drawing/2014/main" id="{347805CA-F14F-3584-9A1D-74CB6BA217A0}"/>
                  </a:ext>
                </a:extLst>
              </p:cNvPr>
              <p:cNvPicPr/>
              <p:nvPr/>
            </p:nvPicPr>
            <p:blipFill>
              <a:blip r:embed="rId23"/>
              <a:stretch>
                <a:fillRect/>
              </a:stretch>
            </p:blipFill>
            <p:spPr>
              <a:xfrm>
                <a:off x="7649072" y="412051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Ink 25">
                <a:extLst>
                  <a:ext uri="{FF2B5EF4-FFF2-40B4-BE49-F238E27FC236}">
                    <a16:creationId xmlns:a16="http://schemas.microsoft.com/office/drawing/2014/main" id="{67855AD8-B3A0-17BB-3D1A-BC6577464A16}"/>
                  </a:ext>
                </a:extLst>
              </p14:cNvPr>
              <p14:cNvContentPartPr/>
              <p14:nvPr/>
            </p14:nvContentPartPr>
            <p14:xfrm>
              <a:off x="8217152" y="4035556"/>
              <a:ext cx="360" cy="360"/>
            </p14:xfrm>
          </p:contentPart>
        </mc:Choice>
        <mc:Fallback>
          <p:pic>
            <p:nvPicPr>
              <p:cNvPr id="26" name="Ink 25">
                <a:extLst>
                  <a:ext uri="{FF2B5EF4-FFF2-40B4-BE49-F238E27FC236}">
                    <a16:creationId xmlns:a16="http://schemas.microsoft.com/office/drawing/2014/main" id="{67855AD8-B3A0-17BB-3D1A-BC6577464A16}"/>
                  </a:ext>
                </a:extLst>
              </p:cNvPr>
              <p:cNvPicPr/>
              <p:nvPr/>
            </p:nvPicPr>
            <p:blipFill>
              <a:blip r:embed="rId23"/>
              <a:stretch>
                <a:fillRect/>
              </a:stretch>
            </p:blipFill>
            <p:spPr>
              <a:xfrm>
                <a:off x="8181152" y="39995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Ink 26">
                <a:extLst>
                  <a:ext uri="{FF2B5EF4-FFF2-40B4-BE49-F238E27FC236}">
                    <a16:creationId xmlns:a16="http://schemas.microsoft.com/office/drawing/2014/main" id="{B83B8085-7656-B914-BEFE-A61F11301EF2}"/>
                  </a:ext>
                </a:extLst>
              </p14:cNvPr>
              <p14:cNvContentPartPr/>
              <p14:nvPr/>
            </p14:nvContentPartPr>
            <p14:xfrm>
              <a:off x="8114552" y="3596716"/>
              <a:ext cx="360" cy="360"/>
            </p14:xfrm>
          </p:contentPart>
        </mc:Choice>
        <mc:Fallback>
          <p:pic>
            <p:nvPicPr>
              <p:cNvPr id="27" name="Ink 26">
                <a:extLst>
                  <a:ext uri="{FF2B5EF4-FFF2-40B4-BE49-F238E27FC236}">
                    <a16:creationId xmlns:a16="http://schemas.microsoft.com/office/drawing/2014/main" id="{B83B8085-7656-B914-BEFE-A61F11301EF2}"/>
                  </a:ext>
                </a:extLst>
              </p:cNvPr>
              <p:cNvPicPr/>
              <p:nvPr/>
            </p:nvPicPr>
            <p:blipFill>
              <a:blip r:embed="rId23"/>
              <a:stretch>
                <a:fillRect/>
              </a:stretch>
            </p:blipFill>
            <p:spPr>
              <a:xfrm>
                <a:off x="8078552" y="356071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Ink 27">
                <a:extLst>
                  <a:ext uri="{FF2B5EF4-FFF2-40B4-BE49-F238E27FC236}">
                    <a16:creationId xmlns:a16="http://schemas.microsoft.com/office/drawing/2014/main" id="{B3DB9548-3010-67A9-02CE-2E62ABADD8EC}"/>
                  </a:ext>
                </a:extLst>
              </p14:cNvPr>
              <p14:cNvContentPartPr/>
              <p14:nvPr/>
            </p14:nvContentPartPr>
            <p14:xfrm>
              <a:off x="8562392" y="3652876"/>
              <a:ext cx="360" cy="360"/>
            </p14:xfrm>
          </p:contentPart>
        </mc:Choice>
        <mc:Fallback>
          <p:pic>
            <p:nvPicPr>
              <p:cNvPr id="28" name="Ink 27">
                <a:extLst>
                  <a:ext uri="{FF2B5EF4-FFF2-40B4-BE49-F238E27FC236}">
                    <a16:creationId xmlns:a16="http://schemas.microsoft.com/office/drawing/2014/main" id="{B3DB9548-3010-67A9-02CE-2E62ABADD8EC}"/>
                  </a:ext>
                </a:extLst>
              </p:cNvPr>
              <p:cNvPicPr/>
              <p:nvPr/>
            </p:nvPicPr>
            <p:blipFill>
              <a:blip r:embed="rId23"/>
              <a:stretch>
                <a:fillRect/>
              </a:stretch>
            </p:blipFill>
            <p:spPr>
              <a:xfrm>
                <a:off x="8526392" y="36168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Ink 28">
                <a:extLst>
                  <a:ext uri="{FF2B5EF4-FFF2-40B4-BE49-F238E27FC236}">
                    <a16:creationId xmlns:a16="http://schemas.microsoft.com/office/drawing/2014/main" id="{F3489E83-43E4-4684-00C0-13119A95A1B0}"/>
                  </a:ext>
                </a:extLst>
              </p14:cNvPr>
              <p14:cNvContentPartPr/>
              <p14:nvPr/>
            </p14:nvContentPartPr>
            <p14:xfrm>
              <a:off x="8524952" y="3176596"/>
              <a:ext cx="360" cy="360"/>
            </p14:xfrm>
          </p:contentPart>
        </mc:Choice>
        <mc:Fallback>
          <p:pic>
            <p:nvPicPr>
              <p:cNvPr id="29" name="Ink 28">
                <a:extLst>
                  <a:ext uri="{FF2B5EF4-FFF2-40B4-BE49-F238E27FC236}">
                    <a16:creationId xmlns:a16="http://schemas.microsoft.com/office/drawing/2014/main" id="{F3489E83-43E4-4684-00C0-13119A95A1B0}"/>
                  </a:ext>
                </a:extLst>
              </p:cNvPr>
              <p:cNvPicPr/>
              <p:nvPr/>
            </p:nvPicPr>
            <p:blipFill>
              <a:blip r:embed="rId23"/>
              <a:stretch>
                <a:fillRect/>
              </a:stretch>
            </p:blipFill>
            <p:spPr>
              <a:xfrm>
                <a:off x="8488952" y="31405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EACE30E1-5BB8-A522-1CDC-031F3269CFFF}"/>
                  </a:ext>
                </a:extLst>
              </p14:cNvPr>
              <p14:cNvContentPartPr/>
              <p14:nvPr/>
            </p14:nvContentPartPr>
            <p14:xfrm>
              <a:off x="9355472" y="3223396"/>
              <a:ext cx="360" cy="360"/>
            </p14:xfrm>
          </p:contentPart>
        </mc:Choice>
        <mc:Fallback>
          <p:pic>
            <p:nvPicPr>
              <p:cNvPr id="30" name="Ink 29">
                <a:extLst>
                  <a:ext uri="{FF2B5EF4-FFF2-40B4-BE49-F238E27FC236}">
                    <a16:creationId xmlns:a16="http://schemas.microsoft.com/office/drawing/2014/main" id="{EACE30E1-5BB8-A522-1CDC-031F3269CFFF}"/>
                  </a:ext>
                </a:extLst>
              </p:cNvPr>
              <p:cNvPicPr/>
              <p:nvPr/>
            </p:nvPicPr>
            <p:blipFill>
              <a:blip r:embed="rId23"/>
              <a:stretch>
                <a:fillRect/>
              </a:stretch>
            </p:blipFill>
            <p:spPr>
              <a:xfrm>
                <a:off x="9319472" y="3187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Ink 30">
                <a:extLst>
                  <a:ext uri="{FF2B5EF4-FFF2-40B4-BE49-F238E27FC236}">
                    <a16:creationId xmlns:a16="http://schemas.microsoft.com/office/drawing/2014/main" id="{80DD9B10-11F1-0205-9815-0CDB7BB1F9E7}"/>
                  </a:ext>
                </a:extLst>
              </p14:cNvPr>
              <p14:cNvContentPartPr/>
              <p14:nvPr/>
            </p14:nvContentPartPr>
            <p14:xfrm>
              <a:off x="9327392" y="2682676"/>
              <a:ext cx="360" cy="360"/>
            </p14:xfrm>
          </p:contentPart>
        </mc:Choice>
        <mc:Fallback>
          <p:pic>
            <p:nvPicPr>
              <p:cNvPr id="31" name="Ink 30">
                <a:extLst>
                  <a:ext uri="{FF2B5EF4-FFF2-40B4-BE49-F238E27FC236}">
                    <a16:creationId xmlns:a16="http://schemas.microsoft.com/office/drawing/2014/main" id="{80DD9B10-11F1-0205-9815-0CDB7BB1F9E7}"/>
                  </a:ext>
                </a:extLst>
              </p:cNvPr>
              <p:cNvPicPr/>
              <p:nvPr/>
            </p:nvPicPr>
            <p:blipFill>
              <a:blip r:embed="rId23"/>
              <a:stretch>
                <a:fillRect/>
              </a:stretch>
            </p:blipFill>
            <p:spPr>
              <a:xfrm>
                <a:off x="9291392" y="26466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4FAA71C2-C4C1-8FC3-A0D1-423F0674CACC}"/>
                  </a:ext>
                </a:extLst>
              </p14:cNvPr>
              <p14:cNvContentPartPr/>
              <p14:nvPr/>
            </p14:nvContentPartPr>
            <p14:xfrm>
              <a:off x="9878192" y="2710396"/>
              <a:ext cx="360" cy="360"/>
            </p14:xfrm>
          </p:contentPart>
        </mc:Choice>
        <mc:Fallback>
          <p:pic>
            <p:nvPicPr>
              <p:cNvPr id="32" name="Ink 31">
                <a:extLst>
                  <a:ext uri="{FF2B5EF4-FFF2-40B4-BE49-F238E27FC236}">
                    <a16:creationId xmlns:a16="http://schemas.microsoft.com/office/drawing/2014/main" id="{4FAA71C2-C4C1-8FC3-A0D1-423F0674CACC}"/>
                  </a:ext>
                </a:extLst>
              </p:cNvPr>
              <p:cNvPicPr/>
              <p:nvPr/>
            </p:nvPicPr>
            <p:blipFill>
              <a:blip r:embed="rId23"/>
              <a:stretch>
                <a:fillRect/>
              </a:stretch>
            </p:blipFill>
            <p:spPr>
              <a:xfrm>
                <a:off x="9842192" y="2674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Ink 32">
                <a:extLst>
                  <a:ext uri="{FF2B5EF4-FFF2-40B4-BE49-F238E27FC236}">
                    <a16:creationId xmlns:a16="http://schemas.microsoft.com/office/drawing/2014/main" id="{DF5CC113-87BE-FB91-A2A1-9AEDEE79303C}"/>
                  </a:ext>
                </a:extLst>
              </p14:cNvPr>
              <p14:cNvContentPartPr/>
              <p14:nvPr/>
            </p14:nvContentPartPr>
            <p14:xfrm>
              <a:off x="9840752" y="2262556"/>
              <a:ext cx="360" cy="360"/>
            </p14:xfrm>
          </p:contentPart>
        </mc:Choice>
        <mc:Fallback>
          <p:pic>
            <p:nvPicPr>
              <p:cNvPr id="33" name="Ink 32">
                <a:extLst>
                  <a:ext uri="{FF2B5EF4-FFF2-40B4-BE49-F238E27FC236}">
                    <a16:creationId xmlns:a16="http://schemas.microsoft.com/office/drawing/2014/main" id="{DF5CC113-87BE-FB91-A2A1-9AEDEE79303C}"/>
                  </a:ext>
                </a:extLst>
              </p:cNvPr>
              <p:cNvPicPr/>
              <p:nvPr/>
            </p:nvPicPr>
            <p:blipFill>
              <a:blip r:embed="rId23"/>
              <a:stretch>
                <a:fillRect/>
              </a:stretch>
            </p:blipFill>
            <p:spPr>
              <a:xfrm>
                <a:off x="9804752" y="22265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BF1C35F4-9A65-F9AF-27D6-E39AC56E78DD}"/>
                  </a:ext>
                </a:extLst>
              </p14:cNvPr>
              <p14:cNvContentPartPr/>
              <p14:nvPr/>
            </p14:nvContentPartPr>
            <p14:xfrm>
              <a:off x="10428272" y="2168956"/>
              <a:ext cx="360" cy="360"/>
            </p14:xfrm>
          </p:contentPart>
        </mc:Choice>
        <mc:Fallback>
          <p:pic>
            <p:nvPicPr>
              <p:cNvPr id="34" name="Ink 33">
                <a:extLst>
                  <a:ext uri="{FF2B5EF4-FFF2-40B4-BE49-F238E27FC236}">
                    <a16:creationId xmlns:a16="http://schemas.microsoft.com/office/drawing/2014/main" id="{BF1C35F4-9A65-F9AF-27D6-E39AC56E78DD}"/>
                  </a:ext>
                </a:extLst>
              </p:cNvPr>
              <p:cNvPicPr/>
              <p:nvPr/>
            </p:nvPicPr>
            <p:blipFill>
              <a:blip r:embed="rId23"/>
              <a:stretch>
                <a:fillRect/>
              </a:stretch>
            </p:blipFill>
            <p:spPr>
              <a:xfrm>
                <a:off x="10392272" y="2132956"/>
                <a:ext cx="72000" cy="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
            <p14:nvContentPartPr>
              <p14:cNvPr id="36" name="Ink 35">
                <a:extLst>
                  <a:ext uri="{FF2B5EF4-FFF2-40B4-BE49-F238E27FC236}">
                    <a16:creationId xmlns:a16="http://schemas.microsoft.com/office/drawing/2014/main" id="{44860324-F50B-7B72-E014-381BEF5EE42B}"/>
                  </a:ext>
                </a:extLst>
              </p14:cNvPr>
              <p14:cNvContentPartPr/>
              <p14:nvPr/>
            </p14:nvContentPartPr>
            <p14:xfrm>
              <a:off x="1122420" y="1505791"/>
              <a:ext cx="4187160" cy="3390840"/>
            </p14:xfrm>
          </p:contentPart>
        </mc:Choice>
        <mc:Fallback>
          <p:pic>
            <p:nvPicPr>
              <p:cNvPr id="36" name="Ink 35">
                <a:extLst>
                  <a:ext uri="{FF2B5EF4-FFF2-40B4-BE49-F238E27FC236}">
                    <a16:creationId xmlns:a16="http://schemas.microsoft.com/office/drawing/2014/main" id="{44860324-F50B-7B72-E014-381BEF5EE42B}"/>
                  </a:ext>
                </a:extLst>
              </p:cNvPr>
              <p:cNvPicPr/>
              <p:nvPr/>
            </p:nvPicPr>
            <p:blipFill>
              <a:blip r:embed="rId62"/>
              <a:stretch>
                <a:fillRect/>
              </a:stretch>
            </p:blipFill>
            <p:spPr>
              <a:xfrm>
                <a:off x="1086423" y="1289791"/>
                <a:ext cx="4258794" cy="382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
            <p14:nvContentPartPr>
              <p14:cNvPr id="50" name="Ink 49">
                <a:extLst>
                  <a:ext uri="{FF2B5EF4-FFF2-40B4-BE49-F238E27FC236}">
                    <a16:creationId xmlns:a16="http://schemas.microsoft.com/office/drawing/2014/main" id="{977BB2EB-5918-1F9E-00B7-0EEF12611E72}"/>
                  </a:ext>
                </a:extLst>
              </p14:cNvPr>
              <p14:cNvContentPartPr/>
              <p14:nvPr/>
            </p14:nvContentPartPr>
            <p14:xfrm>
              <a:off x="6850380" y="3241020"/>
              <a:ext cx="1679400" cy="1528920"/>
            </p14:xfrm>
          </p:contentPart>
        </mc:Choice>
        <mc:Fallback>
          <p:pic>
            <p:nvPicPr>
              <p:cNvPr id="50" name="Ink 49">
                <a:extLst>
                  <a:ext uri="{FF2B5EF4-FFF2-40B4-BE49-F238E27FC236}">
                    <a16:creationId xmlns:a16="http://schemas.microsoft.com/office/drawing/2014/main" id="{977BB2EB-5918-1F9E-00B7-0EEF12611E72}"/>
                  </a:ext>
                </a:extLst>
              </p:cNvPr>
              <p:cNvPicPr/>
              <p:nvPr/>
            </p:nvPicPr>
            <p:blipFill>
              <a:blip r:embed="rId64"/>
              <a:stretch>
                <a:fillRect/>
              </a:stretch>
            </p:blipFill>
            <p:spPr>
              <a:xfrm>
                <a:off x="6814380" y="3025020"/>
                <a:ext cx="1751040" cy="1960560"/>
              </a:xfrm>
              <a:prstGeom prst="rect">
                <a:avLst/>
              </a:prstGeom>
            </p:spPr>
          </p:pic>
        </mc:Fallback>
      </mc:AlternateContent>
      <p:grpSp>
        <p:nvGrpSpPr>
          <p:cNvPr id="56" name="Group 55">
            <a:extLst>
              <a:ext uri="{FF2B5EF4-FFF2-40B4-BE49-F238E27FC236}">
                <a16:creationId xmlns:a16="http://schemas.microsoft.com/office/drawing/2014/main" id="{75D9FF31-AD25-A133-79BA-28F19925FC24}"/>
              </a:ext>
            </a:extLst>
          </p:cNvPr>
          <p:cNvGrpSpPr/>
          <p:nvPr/>
        </p:nvGrpSpPr>
        <p:grpSpPr>
          <a:xfrm>
            <a:off x="8534460" y="2173620"/>
            <a:ext cx="1900080" cy="1041840"/>
            <a:chOff x="8534460" y="2173620"/>
            <a:chExt cx="1900080" cy="1041840"/>
          </a:xfrm>
        </p:grpSpPr>
        <mc:AlternateContent xmlns:mc="http://schemas.openxmlformats.org/markup-compatibility/2006">
          <mc:Choice xmlns:p14="http://schemas.microsoft.com/office/powerpoint/2010/main" xmlns:aink="http://schemas.microsoft.com/office/drawing/2016/ink" Requires="p14 aink">
            <p:contentPart p14:bwMode="auto" r:id="rId65">
              <p14:nvContentPartPr>
                <p14:cNvPr id="51" name="Ink 50">
                  <a:extLst>
                    <a:ext uri="{FF2B5EF4-FFF2-40B4-BE49-F238E27FC236}">
                      <a16:creationId xmlns:a16="http://schemas.microsoft.com/office/drawing/2014/main" id="{98048AFE-7673-354F-37BE-B1F0E17419C6}"/>
                    </a:ext>
                  </a:extLst>
                </p14:cNvPr>
                <p14:cNvContentPartPr/>
                <p14:nvPr/>
              </p14:nvContentPartPr>
              <p14:xfrm>
                <a:off x="8534460" y="2326980"/>
                <a:ext cx="1364760" cy="888480"/>
              </p14:xfrm>
            </p:contentPart>
          </mc:Choice>
          <mc:Fallback>
            <p:pic>
              <p:nvPicPr>
                <p:cNvPr id="51" name="Ink 50">
                  <a:extLst>
                    <a:ext uri="{FF2B5EF4-FFF2-40B4-BE49-F238E27FC236}">
                      <a16:creationId xmlns:a16="http://schemas.microsoft.com/office/drawing/2014/main" id="{98048AFE-7673-354F-37BE-B1F0E17419C6}"/>
                    </a:ext>
                  </a:extLst>
                </p:cNvPr>
                <p:cNvPicPr/>
                <p:nvPr/>
              </p:nvPicPr>
              <p:blipFill>
                <a:blip r:embed="rId66"/>
                <a:stretch>
                  <a:fillRect/>
                </a:stretch>
              </p:blipFill>
              <p:spPr>
                <a:xfrm>
                  <a:off x="8498460" y="2110980"/>
                  <a:ext cx="1436400" cy="132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
              <p14:nvContentPartPr>
                <p14:cNvPr id="52" name="Ink 51">
                  <a:extLst>
                    <a:ext uri="{FF2B5EF4-FFF2-40B4-BE49-F238E27FC236}">
                      <a16:creationId xmlns:a16="http://schemas.microsoft.com/office/drawing/2014/main" id="{2EB478AC-6D22-82C3-C24A-0C10E021CE43}"/>
                    </a:ext>
                  </a:extLst>
                </p14:cNvPr>
                <p14:cNvContentPartPr/>
                <p14:nvPr/>
              </p14:nvContentPartPr>
              <p14:xfrm>
                <a:off x="9867900" y="2173620"/>
                <a:ext cx="566640" cy="143280"/>
              </p14:xfrm>
            </p:contentPart>
          </mc:Choice>
          <mc:Fallback>
            <p:pic>
              <p:nvPicPr>
                <p:cNvPr id="52" name="Ink 51">
                  <a:extLst>
                    <a:ext uri="{FF2B5EF4-FFF2-40B4-BE49-F238E27FC236}">
                      <a16:creationId xmlns:a16="http://schemas.microsoft.com/office/drawing/2014/main" id="{2EB478AC-6D22-82C3-C24A-0C10E021CE43}"/>
                    </a:ext>
                  </a:extLst>
                </p:cNvPr>
                <p:cNvPicPr/>
                <p:nvPr/>
              </p:nvPicPr>
              <p:blipFill>
                <a:blip r:embed="rId68"/>
                <a:stretch>
                  <a:fillRect/>
                </a:stretch>
              </p:blipFill>
              <p:spPr>
                <a:xfrm>
                  <a:off x="9831900" y="1957620"/>
                  <a:ext cx="638280" cy="57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
              <p14:nvContentPartPr>
                <p14:cNvPr id="54" name="Ink 53">
                  <a:extLst>
                    <a:ext uri="{FF2B5EF4-FFF2-40B4-BE49-F238E27FC236}">
                      <a16:creationId xmlns:a16="http://schemas.microsoft.com/office/drawing/2014/main" id="{B8E46576-6641-6BBB-8AEA-87E7AEF98D71}"/>
                    </a:ext>
                  </a:extLst>
                </p14:cNvPr>
                <p14:cNvContentPartPr/>
                <p14:nvPr/>
              </p14:nvContentPartPr>
              <p14:xfrm>
                <a:off x="9295500" y="2217540"/>
                <a:ext cx="1068120" cy="974880"/>
              </p14:xfrm>
            </p:contentPart>
          </mc:Choice>
          <mc:Fallback>
            <p:pic>
              <p:nvPicPr>
                <p:cNvPr id="54" name="Ink 53">
                  <a:extLst>
                    <a:ext uri="{FF2B5EF4-FFF2-40B4-BE49-F238E27FC236}">
                      <a16:creationId xmlns:a16="http://schemas.microsoft.com/office/drawing/2014/main" id="{B8E46576-6641-6BBB-8AEA-87E7AEF98D71}"/>
                    </a:ext>
                  </a:extLst>
                </p:cNvPr>
                <p:cNvPicPr/>
                <p:nvPr/>
              </p:nvPicPr>
              <p:blipFill>
                <a:blip r:embed="rId70"/>
                <a:stretch>
                  <a:fillRect/>
                </a:stretch>
              </p:blipFill>
              <p:spPr>
                <a:xfrm>
                  <a:off x="9259500" y="2001540"/>
                  <a:ext cx="1139760" cy="14065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71">
            <p14:nvContentPartPr>
              <p14:cNvPr id="55" name="Ink 54">
                <a:extLst>
                  <a:ext uri="{FF2B5EF4-FFF2-40B4-BE49-F238E27FC236}">
                    <a16:creationId xmlns:a16="http://schemas.microsoft.com/office/drawing/2014/main" id="{6729870A-E3A9-F865-4BD2-DE09D9F43AD8}"/>
                  </a:ext>
                </a:extLst>
              </p14:cNvPr>
              <p14:cNvContentPartPr/>
              <p14:nvPr/>
            </p14:nvContentPartPr>
            <p14:xfrm>
              <a:off x="7704300" y="3200340"/>
              <a:ext cx="1592280" cy="959040"/>
            </p14:xfrm>
          </p:contentPart>
        </mc:Choice>
        <mc:Fallback>
          <p:pic>
            <p:nvPicPr>
              <p:cNvPr id="55" name="Ink 54">
                <a:extLst>
                  <a:ext uri="{FF2B5EF4-FFF2-40B4-BE49-F238E27FC236}">
                    <a16:creationId xmlns:a16="http://schemas.microsoft.com/office/drawing/2014/main" id="{6729870A-E3A9-F865-4BD2-DE09D9F43AD8}"/>
                  </a:ext>
                </a:extLst>
              </p:cNvPr>
              <p:cNvPicPr/>
              <p:nvPr/>
            </p:nvPicPr>
            <p:blipFill>
              <a:blip r:embed="rId72"/>
              <a:stretch>
                <a:fillRect/>
              </a:stretch>
            </p:blipFill>
            <p:spPr>
              <a:xfrm>
                <a:off x="7668300" y="2984340"/>
                <a:ext cx="1663920" cy="139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
            <p14:nvContentPartPr>
              <p14:cNvPr id="57" name="Ink 56">
                <a:extLst>
                  <a:ext uri="{FF2B5EF4-FFF2-40B4-BE49-F238E27FC236}">
                    <a16:creationId xmlns:a16="http://schemas.microsoft.com/office/drawing/2014/main" id="{EC790515-E1D5-A5D0-5277-E3A9E4A64A43}"/>
                  </a:ext>
                </a:extLst>
              </p14:cNvPr>
              <p14:cNvContentPartPr/>
              <p14:nvPr/>
            </p14:nvContentPartPr>
            <p14:xfrm>
              <a:off x="6886740" y="4013940"/>
              <a:ext cx="817560" cy="710640"/>
            </p14:xfrm>
          </p:contentPart>
        </mc:Choice>
        <mc:Fallback>
          <p:pic>
            <p:nvPicPr>
              <p:cNvPr id="57" name="Ink 56">
                <a:extLst>
                  <a:ext uri="{FF2B5EF4-FFF2-40B4-BE49-F238E27FC236}">
                    <a16:creationId xmlns:a16="http://schemas.microsoft.com/office/drawing/2014/main" id="{EC790515-E1D5-A5D0-5277-E3A9E4A64A43}"/>
                  </a:ext>
                </a:extLst>
              </p:cNvPr>
              <p:cNvPicPr/>
              <p:nvPr/>
            </p:nvPicPr>
            <p:blipFill>
              <a:blip r:embed="rId74"/>
              <a:stretch>
                <a:fillRect/>
              </a:stretch>
            </p:blipFill>
            <p:spPr>
              <a:xfrm>
                <a:off x="6850740" y="3797940"/>
                <a:ext cx="889200" cy="1142280"/>
              </a:xfrm>
              <a:prstGeom prst="rect">
                <a:avLst/>
              </a:prstGeom>
            </p:spPr>
          </p:pic>
        </mc:Fallback>
      </mc:AlternateContent>
      <p:sp>
        <p:nvSpPr>
          <p:cNvPr id="38" name="Rectangle 37">
            <a:extLst>
              <a:ext uri="{FF2B5EF4-FFF2-40B4-BE49-F238E27FC236}">
                <a16:creationId xmlns:a16="http://schemas.microsoft.com/office/drawing/2014/main" id="{587375AF-1011-C0E6-6D68-C9063264E162}"/>
              </a:ext>
            </a:extLst>
          </p:cNvPr>
          <p:cNvSpPr/>
          <p:nvPr/>
        </p:nvSpPr>
        <p:spPr>
          <a:xfrm>
            <a:off x="7234232" y="914482"/>
            <a:ext cx="2392490"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Perfect fit of the trained data 100%</a:t>
            </a:r>
          </a:p>
        </p:txBody>
      </p:sp>
      <p:sp>
        <p:nvSpPr>
          <p:cNvPr id="95" name="Rectangle 94">
            <a:extLst>
              <a:ext uri="{FF2B5EF4-FFF2-40B4-BE49-F238E27FC236}">
                <a16:creationId xmlns:a16="http://schemas.microsoft.com/office/drawing/2014/main" id="{243DC69E-1C6E-EAFF-2B22-69E461FE2175}"/>
              </a:ext>
            </a:extLst>
          </p:cNvPr>
          <p:cNvSpPr/>
          <p:nvPr/>
        </p:nvSpPr>
        <p:spPr>
          <a:xfrm>
            <a:off x="1369033" y="914482"/>
            <a:ext cx="2392490"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fit few points </a:t>
            </a:r>
          </a:p>
        </p:txBody>
      </p:sp>
    </p:spTree>
    <p:extLst>
      <p:ext uri="{BB962C8B-B14F-4D97-AF65-F5344CB8AC3E}">
        <p14:creationId xmlns:p14="http://schemas.microsoft.com/office/powerpoint/2010/main" val="166462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grpSp>
        <p:nvGrpSpPr>
          <p:cNvPr id="2" name="Group 1">
            <a:extLst>
              <a:ext uri="{FF2B5EF4-FFF2-40B4-BE49-F238E27FC236}">
                <a16:creationId xmlns:a16="http://schemas.microsoft.com/office/drawing/2014/main" id="{9E51C774-A605-E998-B269-3745026EAFE8}"/>
              </a:ext>
            </a:extLst>
          </p:cNvPr>
          <p:cNvGrpSpPr/>
          <p:nvPr/>
        </p:nvGrpSpPr>
        <p:grpSpPr>
          <a:xfrm>
            <a:off x="3569412" y="2075613"/>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EB87282-1D0A-E4DB-744D-525AD8D63659}"/>
                    </a:ext>
                  </a:extLst>
                </p14:cNvPr>
                <p14:cNvContentPartPr/>
                <p14:nvPr/>
              </p14:nvContentPartPr>
              <p14:xfrm>
                <a:off x="1305088" y="2341550"/>
                <a:ext cx="360" cy="360"/>
              </p14:xfrm>
            </p:contentPart>
          </mc:Choice>
          <mc:Fallback>
            <p:pic>
              <p:nvPicPr>
                <p:cNvPr id="3" name="Ink 2">
                  <a:extLst>
                    <a:ext uri="{FF2B5EF4-FFF2-40B4-BE49-F238E27FC236}">
                      <a16:creationId xmlns:a16="http://schemas.microsoft.com/office/drawing/2014/main" id="{DEB87282-1D0A-E4DB-744D-525AD8D63659}"/>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194F147-8501-6D0E-2E13-2C7D9845FA3C}"/>
                    </a:ext>
                  </a:extLst>
                </p14:cNvPr>
                <p14:cNvContentPartPr/>
                <p14:nvPr/>
              </p14:nvContentPartPr>
              <p14:xfrm>
                <a:off x="1305088" y="2341550"/>
                <a:ext cx="360" cy="3215520"/>
              </p14:xfrm>
            </p:contentPart>
          </mc:Choice>
          <mc:Fallback>
            <p:pic>
              <p:nvPicPr>
                <p:cNvPr id="11" name="Ink 10">
                  <a:extLst>
                    <a:ext uri="{FF2B5EF4-FFF2-40B4-BE49-F238E27FC236}">
                      <a16:creationId xmlns:a16="http://schemas.microsoft.com/office/drawing/2014/main" id="{2194F147-8501-6D0E-2E13-2C7D9845FA3C}"/>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12" name="Group 11">
            <a:extLst>
              <a:ext uri="{FF2B5EF4-FFF2-40B4-BE49-F238E27FC236}">
                <a16:creationId xmlns:a16="http://schemas.microsoft.com/office/drawing/2014/main" id="{865B8C9E-34FC-5681-74A4-4E90863E4BD2}"/>
              </a:ext>
            </a:extLst>
          </p:cNvPr>
          <p:cNvGrpSpPr/>
          <p:nvPr/>
        </p:nvGrpSpPr>
        <p:grpSpPr>
          <a:xfrm>
            <a:off x="3551772" y="5295453"/>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1E203AFE-157B-6A08-7CEE-AD5A7893D5B9}"/>
                    </a:ext>
                  </a:extLst>
                </p14:cNvPr>
                <p14:cNvContentPartPr/>
                <p14:nvPr/>
              </p14:nvContentPartPr>
              <p14:xfrm>
                <a:off x="1287448" y="5561390"/>
                <a:ext cx="360" cy="360"/>
              </p14:xfrm>
            </p:contentPart>
          </mc:Choice>
          <mc:Fallback>
            <p:pic>
              <p:nvPicPr>
                <p:cNvPr id="13" name="Ink 12">
                  <a:extLst>
                    <a:ext uri="{FF2B5EF4-FFF2-40B4-BE49-F238E27FC236}">
                      <a16:creationId xmlns:a16="http://schemas.microsoft.com/office/drawing/2014/main" id="{1E203AFE-157B-6A08-7CEE-AD5A7893D5B9}"/>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FB1EE309-B222-0D4C-BFD8-168B4F87885E}"/>
                    </a:ext>
                  </a:extLst>
                </p14:cNvPr>
                <p14:cNvContentPartPr/>
                <p14:nvPr/>
              </p14:nvContentPartPr>
              <p14:xfrm>
                <a:off x="1306168" y="5561390"/>
                <a:ext cx="717120" cy="360"/>
              </p14:xfrm>
            </p:contentPart>
          </mc:Choice>
          <mc:Fallback>
            <p:pic>
              <p:nvPicPr>
                <p:cNvPr id="14" name="Ink 13">
                  <a:extLst>
                    <a:ext uri="{FF2B5EF4-FFF2-40B4-BE49-F238E27FC236}">
                      <a16:creationId xmlns:a16="http://schemas.microsoft.com/office/drawing/2014/main" id="{FB1EE309-B222-0D4C-BFD8-168B4F87885E}"/>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B13528BA-2E4E-7BBA-EAB8-BFCD1BBF56C7}"/>
                    </a:ext>
                  </a:extLst>
                </p14:cNvPr>
                <p14:cNvContentPartPr/>
                <p14:nvPr/>
              </p14:nvContentPartPr>
              <p14:xfrm>
                <a:off x="2313808" y="5561390"/>
                <a:ext cx="281160" cy="360"/>
              </p14:xfrm>
            </p:contentPart>
          </mc:Choice>
          <mc:Fallback>
            <p:pic>
              <p:nvPicPr>
                <p:cNvPr id="15" name="Ink 14">
                  <a:extLst>
                    <a:ext uri="{FF2B5EF4-FFF2-40B4-BE49-F238E27FC236}">
                      <a16:creationId xmlns:a16="http://schemas.microsoft.com/office/drawing/2014/main" id="{B13528BA-2E4E-7BBA-EAB8-BFCD1BBF56C7}"/>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4AB68029-A5E1-AC22-4797-FACABCF87D85}"/>
                    </a:ext>
                  </a:extLst>
                </p14:cNvPr>
                <p14:cNvContentPartPr/>
                <p14:nvPr/>
              </p14:nvContentPartPr>
              <p14:xfrm>
                <a:off x="2668768" y="5561390"/>
                <a:ext cx="210240" cy="360"/>
              </p14:xfrm>
            </p:contentPart>
          </mc:Choice>
          <mc:Fallback>
            <p:pic>
              <p:nvPicPr>
                <p:cNvPr id="16" name="Ink 15">
                  <a:extLst>
                    <a:ext uri="{FF2B5EF4-FFF2-40B4-BE49-F238E27FC236}">
                      <a16:creationId xmlns:a16="http://schemas.microsoft.com/office/drawing/2014/main" id="{4AB68029-A5E1-AC22-4797-FACABCF87D85}"/>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EAA752B8-3957-0048-9DB8-A79FF7BF36F8}"/>
                    </a:ext>
                  </a:extLst>
                </p14:cNvPr>
                <p14:cNvContentPartPr/>
                <p14:nvPr/>
              </p14:nvContentPartPr>
              <p14:xfrm>
                <a:off x="2014648" y="5561390"/>
                <a:ext cx="887760" cy="360"/>
              </p14:xfrm>
            </p:contentPart>
          </mc:Choice>
          <mc:Fallback>
            <p:pic>
              <p:nvPicPr>
                <p:cNvPr id="17" name="Ink 16">
                  <a:extLst>
                    <a:ext uri="{FF2B5EF4-FFF2-40B4-BE49-F238E27FC236}">
                      <a16:creationId xmlns:a16="http://schemas.microsoft.com/office/drawing/2014/main" id="{EAA752B8-3957-0048-9DB8-A79FF7BF36F8}"/>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182B17D5-8F2F-62FD-0194-A93901C24D41}"/>
                    </a:ext>
                  </a:extLst>
                </p14:cNvPr>
                <p14:cNvContentPartPr/>
                <p14:nvPr/>
              </p14:nvContentPartPr>
              <p14:xfrm>
                <a:off x="2668768" y="5561390"/>
                <a:ext cx="415800" cy="360"/>
              </p14:xfrm>
            </p:contentPart>
          </mc:Choice>
          <mc:Fallback>
            <p:pic>
              <p:nvPicPr>
                <p:cNvPr id="18" name="Ink 17">
                  <a:extLst>
                    <a:ext uri="{FF2B5EF4-FFF2-40B4-BE49-F238E27FC236}">
                      <a16:creationId xmlns:a16="http://schemas.microsoft.com/office/drawing/2014/main" id="{182B17D5-8F2F-62FD-0194-A93901C24D41}"/>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2E3F95E0-F800-E00B-3E0E-D8F4E7EFDB59}"/>
                    </a:ext>
                  </a:extLst>
                </p14:cNvPr>
                <p14:cNvContentPartPr/>
                <p14:nvPr/>
              </p14:nvContentPartPr>
              <p14:xfrm>
                <a:off x="3162688" y="5561390"/>
                <a:ext cx="100080" cy="360"/>
              </p14:xfrm>
            </p:contentPart>
          </mc:Choice>
          <mc:Fallback>
            <p:pic>
              <p:nvPicPr>
                <p:cNvPr id="19" name="Ink 18">
                  <a:extLst>
                    <a:ext uri="{FF2B5EF4-FFF2-40B4-BE49-F238E27FC236}">
                      <a16:creationId xmlns:a16="http://schemas.microsoft.com/office/drawing/2014/main" id="{2E3F95E0-F800-E00B-3E0E-D8F4E7EFDB59}"/>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6A1B6970-2008-CBE1-51D5-24DD2CDC01E3}"/>
                    </a:ext>
                  </a:extLst>
                </p14:cNvPr>
                <p14:cNvContentPartPr/>
                <p14:nvPr/>
              </p14:nvContentPartPr>
              <p14:xfrm>
                <a:off x="2751568" y="5561390"/>
                <a:ext cx="2072520" cy="360"/>
              </p14:xfrm>
            </p:contentPart>
          </mc:Choice>
          <mc:Fallback>
            <p:pic>
              <p:nvPicPr>
                <p:cNvPr id="20" name="Ink 19">
                  <a:extLst>
                    <a:ext uri="{FF2B5EF4-FFF2-40B4-BE49-F238E27FC236}">
                      <a16:creationId xmlns:a16="http://schemas.microsoft.com/office/drawing/2014/main" id="{6A1B6970-2008-CBE1-51D5-24DD2CDC01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4131A601-A6A6-47CA-9E1E-2CD67F0640DC}"/>
                  </a:ext>
                </a:extLst>
              </p14:cNvPr>
              <p14:cNvContentPartPr/>
              <p14:nvPr/>
            </p14:nvContentPartPr>
            <p14:xfrm>
              <a:off x="3841154" y="4902987"/>
              <a:ext cx="360" cy="360"/>
            </p14:xfrm>
          </p:contentPart>
        </mc:Choice>
        <mc:Fallback>
          <p:pic>
            <p:nvPicPr>
              <p:cNvPr id="21" name="Ink 20">
                <a:extLst>
                  <a:ext uri="{FF2B5EF4-FFF2-40B4-BE49-F238E27FC236}">
                    <a16:creationId xmlns:a16="http://schemas.microsoft.com/office/drawing/2014/main" id="{4131A601-A6A6-47CA-9E1E-2CD67F0640DC}"/>
                  </a:ext>
                </a:extLst>
              </p:cNvPr>
              <p:cNvPicPr/>
              <p:nvPr/>
            </p:nvPicPr>
            <p:blipFill>
              <a:blip r:embed="rId23"/>
              <a:stretch>
                <a:fillRect/>
              </a:stretch>
            </p:blipFill>
            <p:spPr>
              <a:xfrm>
                <a:off x="3805154" y="486698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72853F18-B020-C617-9317-AE31485A125A}"/>
                  </a:ext>
                </a:extLst>
              </p14:cNvPr>
              <p14:cNvContentPartPr/>
              <p14:nvPr/>
            </p14:nvContentPartPr>
            <p14:xfrm>
              <a:off x="3906314" y="4501947"/>
              <a:ext cx="360" cy="360"/>
            </p14:xfrm>
          </p:contentPart>
        </mc:Choice>
        <mc:Fallback>
          <p:pic>
            <p:nvPicPr>
              <p:cNvPr id="22" name="Ink 21">
                <a:extLst>
                  <a:ext uri="{FF2B5EF4-FFF2-40B4-BE49-F238E27FC236}">
                    <a16:creationId xmlns:a16="http://schemas.microsoft.com/office/drawing/2014/main" id="{72853F18-B020-C617-9317-AE31485A125A}"/>
                  </a:ext>
                </a:extLst>
              </p:cNvPr>
              <p:cNvPicPr/>
              <p:nvPr/>
            </p:nvPicPr>
            <p:blipFill>
              <a:blip r:embed="rId23"/>
              <a:stretch>
                <a:fillRect/>
              </a:stretch>
            </p:blipFill>
            <p:spPr>
              <a:xfrm>
                <a:off x="3870314" y="44659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37C92012-E2CF-9718-606C-5EF733A9434F}"/>
                  </a:ext>
                </a:extLst>
              </p14:cNvPr>
              <p14:cNvContentPartPr/>
              <p14:nvPr/>
            </p14:nvContentPartPr>
            <p14:xfrm>
              <a:off x="4503554" y="4912347"/>
              <a:ext cx="360" cy="360"/>
            </p14:xfrm>
          </p:contentPart>
        </mc:Choice>
        <mc:Fallback>
          <p:pic>
            <p:nvPicPr>
              <p:cNvPr id="23" name="Ink 22">
                <a:extLst>
                  <a:ext uri="{FF2B5EF4-FFF2-40B4-BE49-F238E27FC236}">
                    <a16:creationId xmlns:a16="http://schemas.microsoft.com/office/drawing/2014/main" id="{37C92012-E2CF-9718-606C-5EF733A9434F}"/>
                  </a:ext>
                </a:extLst>
              </p:cNvPr>
              <p:cNvPicPr/>
              <p:nvPr/>
            </p:nvPicPr>
            <p:blipFill>
              <a:blip r:embed="rId23"/>
              <a:stretch>
                <a:fillRect/>
              </a:stretch>
            </p:blipFill>
            <p:spPr>
              <a:xfrm>
                <a:off x="4467554" y="48763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B0B18B5D-4878-70C1-FFC5-6E123F2D0AD5}"/>
                  </a:ext>
                </a:extLst>
              </p14:cNvPr>
              <p14:cNvContentPartPr/>
              <p14:nvPr/>
            </p14:nvContentPartPr>
            <p14:xfrm>
              <a:off x="4251554" y="4109907"/>
              <a:ext cx="360" cy="360"/>
            </p14:xfrm>
          </p:contentPart>
        </mc:Choice>
        <mc:Fallback>
          <p:pic>
            <p:nvPicPr>
              <p:cNvPr id="24" name="Ink 23">
                <a:extLst>
                  <a:ext uri="{FF2B5EF4-FFF2-40B4-BE49-F238E27FC236}">
                    <a16:creationId xmlns:a16="http://schemas.microsoft.com/office/drawing/2014/main" id="{B0B18B5D-4878-70C1-FFC5-6E123F2D0AD5}"/>
                  </a:ext>
                </a:extLst>
              </p:cNvPr>
              <p:cNvPicPr/>
              <p:nvPr/>
            </p:nvPicPr>
            <p:blipFill>
              <a:blip r:embed="rId23"/>
              <a:stretch>
                <a:fillRect/>
              </a:stretch>
            </p:blipFill>
            <p:spPr>
              <a:xfrm>
                <a:off x="4215554" y="40739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347805CA-F14F-3584-9A1D-74CB6BA217A0}"/>
                  </a:ext>
                </a:extLst>
              </p14:cNvPr>
              <p14:cNvContentPartPr/>
              <p14:nvPr/>
            </p14:nvContentPartPr>
            <p14:xfrm>
              <a:off x="4661954" y="4324467"/>
              <a:ext cx="360" cy="360"/>
            </p14:xfrm>
          </p:contentPart>
        </mc:Choice>
        <mc:Fallback>
          <p:pic>
            <p:nvPicPr>
              <p:cNvPr id="25" name="Ink 24">
                <a:extLst>
                  <a:ext uri="{FF2B5EF4-FFF2-40B4-BE49-F238E27FC236}">
                    <a16:creationId xmlns:a16="http://schemas.microsoft.com/office/drawing/2014/main" id="{347805CA-F14F-3584-9A1D-74CB6BA217A0}"/>
                  </a:ext>
                </a:extLst>
              </p:cNvPr>
              <p:cNvPicPr/>
              <p:nvPr/>
            </p:nvPicPr>
            <p:blipFill>
              <a:blip r:embed="rId23"/>
              <a:stretch>
                <a:fillRect/>
              </a:stretch>
            </p:blipFill>
            <p:spPr>
              <a:xfrm>
                <a:off x="4625954" y="42884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67855AD8-B3A0-17BB-3D1A-BC6577464A16}"/>
                  </a:ext>
                </a:extLst>
              </p14:cNvPr>
              <p14:cNvContentPartPr/>
              <p14:nvPr/>
            </p14:nvContentPartPr>
            <p14:xfrm>
              <a:off x="5194034" y="4203507"/>
              <a:ext cx="360" cy="360"/>
            </p14:xfrm>
          </p:contentPart>
        </mc:Choice>
        <mc:Fallback>
          <p:pic>
            <p:nvPicPr>
              <p:cNvPr id="26" name="Ink 25">
                <a:extLst>
                  <a:ext uri="{FF2B5EF4-FFF2-40B4-BE49-F238E27FC236}">
                    <a16:creationId xmlns:a16="http://schemas.microsoft.com/office/drawing/2014/main" id="{67855AD8-B3A0-17BB-3D1A-BC6577464A16}"/>
                  </a:ext>
                </a:extLst>
              </p:cNvPr>
              <p:cNvPicPr/>
              <p:nvPr/>
            </p:nvPicPr>
            <p:blipFill>
              <a:blip r:embed="rId23"/>
              <a:stretch>
                <a:fillRect/>
              </a:stretch>
            </p:blipFill>
            <p:spPr>
              <a:xfrm>
                <a:off x="5158034" y="41675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B83B8085-7656-B914-BEFE-A61F11301EF2}"/>
                  </a:ext>
                </a:extLst>
              </p14:cNvPr>
              <p14:cNvContentPartPr/>
              <p14:nvPr/>
            </p14:nvContentPartPr>
            <p14:xfrm>
              <a:off x="5091434" y="3764667"/>
              <a:ext cx="360" cy="360"/>
            </p14:xfrm>
          </p:contentPart>
        </mc:Choice>
        <mc:Fallback>
          <p:pic>
            <p:nvPicPr>
              <p:cNvPr id="27" name="Ink 26">
                <a:extLst>
                  <a:ext uri="{FF2B5EF4-FFF2-40B4-BE49-F238E27FC236}">
                    <a16:creationId xmlns:a16="http://schemas.microsoft.com/office/drawing/2014/main" id="{B83B8085-7656-B914-BEFE-A61F11301EF2}"/>
                  </a:ext>
                </a:extLst>
              </p:cNvPr>
              <p:cNvPicPr/>
              <p:nvPr/>
            </p:nvPicPr>
            <p:blipFill>
              <a:blip r:embed="rId23"/>
              <a:stretch>
                <a:fillRect/>
              </a:stretch>
            </p:blipFill>
            <p:spPr>
              <a:xfrm>
                <a:off x="5055434" y="37286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B3DB9548-3010-67A9-02CE-2E62ABADD8EC}"/>
                  </a:ext>
                </a:extLst>
              </p14:cNvPr>
              <p14:cNvContentPartPr/>
              <p14:nvPr/>
            </p14:nvContentPartPr>
            <p14:xfrm>
              <a:off x="5539274" y="3820827"/>
              <a:ext cx="360" cy="360"/>
            </p14:xfrm>
          </p:contentPart>
        </mc:Choice>
        <mc:Fallback>
          <p:pic>
            <p:nvPicPr>
              <p:cNvPr id="28" name="Ink 27">
                <a:extLst>
                  <a:ext uri="{FF2B5EF4-FFF2-40B4-BE49-F238E27FC236}">
                    <a16:creationId xmlns:a16="http://schemas.microsoft.com/office/drawing/2014/main" id="{B3DB9548-3010-67A9-02CE-2E62ABADD8EC}"/>
                  </a:ext>
                </a:extLst>
              </p:cNvPr>
              <p:cNvPicPr/>
              <p:nvPr/>
            </p:nvPicPr>
            <p:blipFill>
              <a:blip r:embed="rId23"/>
              <a:stretch>
                <a:fillRect/>
              </a:stretch>
            </p:blipFill>
            <p:spPr>
              <a:xfrm>
                <a:off x="5503274" y="37848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F3489E83-43E4-4684-00C0-13119A95A1B0}"/>
                  </a:ext>
                </a:extLst>
              </p14:cNvPr>
              <p14:cNvContentPartPr/>
              <p14:nvPr/>
            </p14:nvContentPartPr>
            <p14:xfrm>
              <a:off x="5501834" y="3344547"/>
              <a:ext cx="360" cy="360"/>
            </p14:xfrm>
          </p:contentPart>
        </mc:Choice>
        <mc:Fallback>
          <p:pic>
            <p:nvPicPr>
              <p:cNvPr id="29" name="Ink 28">
                <a:extLst>
                  <a:ext uri="{FF2B5EF4-FFF2-40B4-BE49-F238E27FC236}">
                    <a16:creationId xmlns:a16="http://schemas.microsoft.com/office/drawing/2014/main" id="{F3489E83-43E4-4684-00C0-13119A95A1B0}"/>
                  </a:ext>
                </a:extLst>
              </p:cNvPr>
              <p:cNvPicPr/>
              <p:nvPr/>
            </p:nvPicPr>
            <p:blipFill>
              <a:blip r:embed="rId23"/>
              <a:stretch>
                <a:fillRect/>
              </a:stretch>
            </p:blipFill>
            <p:spPr>
              <a:xfrm>
                <a:off x="5465834" y="33085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EACE30E1-5BB8-A522-1CDC-031F3269CFFF}"/>
                  </a:ext>
                </a:extLst>
              </p14:cNvPr>
              <p14:cNvContentPartPr/>
              <p14:nvPr/>
            </p14:nvContentPartPr>
            <p14:xfrm>
              <a:off x="6332354" y="3391347"/>
              <a:ext cx="360" cy="360"/>
            </p14:xfrm>
          </p:contentPart>
        </mc:Choice>
        <mc:Fallback>
          <p:pic>
            <p:nvPicPr>
              <p:cNvPr id="30" name="Ink 29">
                <a:extLst>
                  <a:ext uri="{FF2B5EF4-FFF2-40B4-BE49-F238E27FC236}">
                    <a16:creationId xmlns:a16="http://schemas.microsoft.com/office/drawing/2014/main" id="{EACE30E1-5BB8-A522-1CDC-031F3269CFFF}"/>
                  </a:ext>
                </a:extLst>
              </p:cNvPr>
              <p:cNvPicPr/>
              <p:nvPr/>
            </p:nvPicPr>
            <p:blipFill>
              <a:blip r:embed="rId23"/>
              <a:stretch>
                <a:fillRect/>
              </a:stretch>
            </p:blipFill>
            <p:spPr>
              <a:xfrm>
                <a:off x="6296354" y="33553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80DD9B10-11F1-0205-9815-0CDB7BB1F9E7}"/>
                  </a:ext>
                </a:extLst>
              </p14:cNvPr>
              <p14:cNvContentPartPr/>
              <p14:nvPr/>
            </p14:nvContentPartPr>
            <p14:xfrm>
              <a:off x="6304274" y="2850627"/>
              <a:ext cx="360" cy="360"/>
            </p14:xfrm>
          </p:contentPart>
        </mc:Choice>
        <mc:Fallback>
          <p:pic>
            <p:nvPicPr>
              <p:cNvPr id="31" name="Ink 30">
                <a:extLst>
                  <a:ext uri="{FF2B5EF4-FFF2-40B4-BE49-F238E27FC236}">
                    <a16:creationId xmlns:a16="http://schemas.microsoft.com/office/drawing/2014/main" id="{80DD9B10-11F1-0205-9815-0CDB7BB1F9E7}"/>
                  </a:ext>
                </a:extLst>
              </p:cNvPr>
              <p:cNvPicPr/>
              <p:nvPr/>
            </p:nvPicPr>
            <p:blipFill>
              <a:blip r:embed="rId23"/>
              <a:stretch>
                <a:fillRect/>
              </a:stretch>
            </p:blipFill>
            <p:spPr>
              <a:xfrm>
                <a:off x="6268274" y="28146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4FAA71C2-C4C1-8FC3-A0D1-423F0674CACC}"/>
                  </a:ext>
                </a:extLst>
              </p14:cNvPr>
              <p14:cNvContentPartPr/>
              <p14:nvPr/>
            </p14:nvContentPartPr>
            <p14:xfrm>
              <a:off x="6855074" y="2878347"/>
              <a:ext cx="360" cy="360"/>
            </p14:xfrm>
          </p:contentPart>
        </mc:Choice>
        <mc:Fallback>
          <p:pic>
            <p:nvPicPr>
              <p:cNvPr id="32" name="Ink 31">
                <a:extLst>
                  <a:ext uri="{FF2B5EF4-FFF2-40B4-BE49-F238E27FC236}">
                    <a16:creationId xmlns:a16="http://schemas.microsoft.com/office/drawing/2014/main" id="{4FAA71C2-C4C1-8FC3-A0D1-423F0674CACC}"/>
                  </a:ext>
                </a:extLst>
              </p:cNvPr>
              <p:cNvPicPr/>
              <p:nvPr/>
            </p:nvPicPr>
            <p:blipFill>
              <a:blip r:embed="rId23"/>
              <a:stretch>
                <a:fillRect/>
              </a:stretch>
            </p:blipFill>
            <p:spPr>
              <a:xfrm>
                <a:off x="6819074" y="28423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3" name="Ink 32">
                <a:extLst>
                  <a:ext uri="{FF2B5EF4-FFF2-40B4-BE49-F238E27FC236}">
                    <a16:creationId xmlns:a16="http://schemas.microsoft.com/office/drawing/2014/main" id="{DF5CC113-87BE-FB91-A2A1-9AEDEE79303C}"/>
                  </a:ext>
                </a:extLst>
              </p14:cNvPr>
              <p14:cNvContentPartPr/>
              <p14:nvPr/>
            </p14:nvContentPartPr>
            <p14:xfrm>
              <a:off x="6817634" y="2430507"/>
              <a:ext cx="360" cy="360"/>
            </p14:xfrm>
          </p:contentPart>
        </mc:Choice>
        <mc:Fallback>
          <p:pic>
            <p:nvPicPr>
              <p:cNvPr id="33" name="Ink 32">
                <a:extLst>
                  <a:ext uri="{FF2B5EF4-FFF2-40B4-BE49-F238E27FC236}">
                    <a16:creationId xmlns:a16="http://schemas.microsoft.com/office/drawing/2014/main" id="{DF5CC113-87BE-FB91-A2A1-9AEDEE79303C}"/>
                  </a:ext>
                </a:extLst>
              </p:cNvPr>
              <p:cNvPicPr/>
              <p:nvPr/>
            </p:nvPicPr>
            <p:blipFill>
              <a:blip r:embed="rId23"/>
              <a:stretch>
                <a:fillRect/>
              </a:stretch>
            </p:blipFill>
            <p:spPr>
              <a:xfrm>
                <a:off x="6781634" y="23945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BF1C35F4-9A65-F9AF-27D6-E39AC56E78DD}"/>
                  </a:ext>
                </a:extLst>
              </p14:cNvPr>
              <p14:cNvContentPartPr/>
              <p14:nvPr/>
            </p14:nvContentPartPr>
            <p14:xfrm>
              <a:off x="7405154" y="2336907"/>
              <a:ext cx="360" cy="360"/>
            </p14:xfrm>
          </p:contentPart>
        </mc:Choice>
        <mc:Fallback>
          <p:pic>
            <p:nvPicPr>
              <p:cNvPr id="34" name="Ink 33">
                <a:extLst>
                  <a:ext uri="{FF2B5EF4-FFF2-40B4-BE49-F238E27FC236}">
                    <a16:creationId xmlns:a16="http://schemas.microsoft.com/office/drawing/2014/main" id="{BF1C35F4-9A65-F9AF-27D6-E39AC56E78DD}"/>
                  </a:ext>
                </a:extLst>
              </p:cNvPr>
              <p:cNvPicPr/>
              <p:nvPr/>
            </p:nvPicPr>
            <p:blipFill>
              <a:blip r:embed="rId23"/>
              <a:stretch>
                <a:fillRect/>
              </a:stretch>
            </p:blipFill>
            <p:spPr>
              <a:xfrm>
                <a:off x="7369154" y="2300907"/>
                <a:ext cx="72000" cy="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50" name="Ink 49">
                <a:extLst>
                  <a:ext uri="{FF2B5EF4-FFF2-40B4-BE49-F238E27FC236}">
                    <a16:creationId xmlns:a16="http://schemas.microsoft.com/office/drawing/2014/main" id="{977BB2EB-5918-1F9E-00B7-0EEF12611E72}"/>
                  </a:ext>
                </a:extLst>
              </p14:cNvPr>
              <p14:cNvContentPartPr/>
              <p14:nvPr/>
            </p14:nvContentPartPr>
            <p14:xfrm>
              <a:off x="3827262" y="3408971"/>
              <a:ext cx="1679400" cy="1528920"/>
            </p14:xfrm>
          </p:contentPart>
        </mc:Choice>
        <mc:Fallback>
          <p:pic>
            <p:nvPicPr>
              <p:cNvPr id="50" name="Ink 49">
                <a:extLst>
                  <a:ext uri="{FF2B5EF4-FFF2-40B4-BE49-F238E27FC236}">
                    <a16:creationId xmlns:a16="http://schemas.microsoft.com/office/drawing/2014/main" id="{977BB2EB-5918-1F9E-00B7-0EEF12611E72}"/>
                  </a:ext>
                </a:extLst>
              </p:cNvPr>
              <p:cNvPicPr/>
              <p:nvPr/>
            </p:nvPicPr>
            <p:blipFill>
              <a:blip r:embed="rId38"/>
              <a:stretch>
                <a:fillRect/>
              </a:stretch>
            </p:blipFill>
            <p:spPr>
              <a:xfrm>
                <a:off x="3791262" y="3192971"/>
                <a:ext cx="1751040" cy="1960560"/>
              </a:xfrm>
              <a:prstGeom prst="rect">
                <a:avLst/>
              </a:prstGeom>
            </p:spPr>
          </p:pic>
        </mc:Fallback>
      </mc:AlternateContent>
      <p:grpSp>
        <p:nvGrpSpPr>
          <p:cNvPr id="56" name="Group 55">
            <a:extLst>
              <a:ext uri="{FF2B5EF4-FFF2-40B4-BE49-F238E27FC236}">
                <a16:creationId xmlns:a16="http://schemas.microsoft.com/office/drawing/2014/main" id="{75D9FF31-AD25-A133-79BA-28F19925FC24}"/>
              </a:ext>
            </a:extLst>
          </p:cNvPr>
          <p:cNvGrpSpPr/>
          <p:nvPr/>
        </p:nvGrpSpPr>
        <p:grpSpPr>
          <a:xfrm>
            <a:off x="5511342" y="2341571"/>
            <a:ext cx="1900080" cy="1041840"/>
            <a:chOff x="8534460" y="2173620"/>
            <a:chExt cx="1900080" cy="1041840"/>
          </a:xfrm>
        </p:grpSpPr>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51" name="Ink 50">
                  <a:extLst>
                    <a:ext uri="{FF2B5EF4-FFF2-40B4-BE49-F238E27FC236}">
                      <a16:creationId xmlns:a16="http://schemas.microsoft.com/office/drawing/2014/main" id="{98048AFE-7673-354F-37BE-B1F0E17419C6}"/>
                    </a:ext>
                  </a:extLst>
                </p14:cNvPr>
                <p14:cNvContentPartPr/>
                <p14:nvPr/>
              </p14:nvContentPartPr>
              <p14:xfrm>
                <a:off x="8534460" y="2326980"/>
                <a:ext cx="1364760" cy="888480"/>
              </p14:xfrm>
            </p:contentPart>
          </mc:Choice>
          <mc:Fallback>
            <p:pic>
              <p:nvPicPr>
                <p:cNvPr id="51" name="Ink 50">
                  <a:extLst>
                    <a:ext uri="{FF2B5EF4-FFF2-40B4-BE49-F238E27FC236}">
                      <a16:creationId xmlns:a16="http://schemas.microsoft.com/office/drawing/2014/main" id="{98048AFE-7673-354F-37BE-B1F0E17419C6}"/>
                    </a:ext>
                  </a:extLst>
                </p:cNvPr>
                <p:cNvPicPr/>
                <p:nvPr/>
              </p:nvPicPr>
              <p:blipFill>
                <a:blip r:embed="rId40"/>
                <a:stretch>
                  <a:fillRect/>
                </a:stretch>
              </p:blipFill>
              <p:spPr>
                <a:xfrm>
                  <a:off x="8498460" y="2110980"/>
                  <a:ext cx="1436400" cy="132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52" name="Ink 51">
                  <a:extLst>
                    <a:ext uri="{FF2B5EF4-FFF2-40B4-BE49-F238E27FC236}">
                      <a16:creationId xmlns:a16="http://schemas.microsoft.com/office/drawing/2014/main" id="{2EB478AC-6D22-82C3-C24A-0C10E021CE43}"/>
                    </a:ext>
                  </a:extLst>
                </p14:cNvPr>
                <p14:cNvContentPartPr/>
                <p14:nvPr/>
              </p14:nvContentPartPr>
              <p14:xfrm>
                <a:off x="9867900" y="2173620"/>
                <a:ext cx="566640" cy="143280"/>
              </p14:xfrm>
            </p:contentPart>
          </mc:Choice>
          <mc:Fallback>
            <p:pic>
              <p:nvPicPr>
                <p:cNvPr id="52" name="Ink 51">
                  <a:extLst>
                    <a:ext uri="{FF2B5EF4-FFF2-40B4-BE49-F238E27FC236}">
                      <a16:creationId xmlns:a16="http://schemas.microsoft.com/office/drawing/2014/main" id="{2EB478AC-6D22-82C3-C24A-0C10E021CE43}"/>
                    </a:ext>
                  </a:extLst>
                </p:cNvPr>
                <p:cNvPicPr/>
                <p:nvPr/>
              </p:nvPicPr>
              <p:blipFill>
                <a:blip r:embed="rId42"/>
                <a:stretch>
                  <a:fillRect/>
                </a:stretch>
              </p:blipFill>
              <p:spPr>
                <a:xfrm>
                  <a:off x="9831900" y="1957620"/>
                  <a:ext cx="638280" cy="57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54" name="Ink 53">
                  <a:extLst>
                    <a:ext uri="{FF2B5EF4-FFF2-40B4-BE49-F238E27FC236}">
                      <a16:creationId xmlns:a16="http://schemas.microsoft.com/office/drawing/2014/main" id="{B8E46576-6641-6BBB-8AEA-87E7AEF98D71}"/>
                    </a:ext>
                  </a:extLst>
                </p14:cNvPr>
                <p14:cNvContentPartPr/>
                <p14:nvPr/>
              </p14:nvContentPartPr>
              <p14:xfrm>
                <a:off x="9295500" y="2217540"/>
                <a:ext cx="1068120" cy="974880"/>
              </p14:xfrm>
            </p:contentPart>
          </mc:Choice>
          <mc:Fallback>
            <p:pic>
              <p:nvPicPr>
                <p:cNvPr id="54" name="Ink 53">
                  <a:extLst>
                    <a:ext uri="{FF2B5EF4-FFF2-40B4-BE49-F238E27FC236}">
                      <a16:creationId xmlns:a16="http://schemas.microsoft.com/office/drawing/2014/main" id="{B8E46576-6641-6BBB-8AEA-87E7AEF98D71}"/>
                    </a:ext>
                  </a:extLst>
                </p:cNvPr>
                <p:cNvPicPr/>
                <p:nvPr/>
              </p:nvPicPr>
              <p:blipFill>
                <a:blip r:embed="rId44"/>
                <a:stretch>
                  <a:fillRect/>
                </a:stretch>
              </p:blipFill>
              <p:spPr>
                <a:xfrm>
                  <a:off x="9259500" y="2001540"/>
                  <a:ext cx="1139760" cy="14065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55" name="Ink 54">
                <a:extLst>
                  <a:ext uri="{FF2B5EF4-FFF2-40B4-BE49-F238E27FC236}">
                    <a16:creationId xmlns:a16="http://schemas.microsoft.com/office/drawing/2014/main" id="{6729870A-E3A9-F865-4BD2-DE09D9F43AD8}"/>
                  </a:ext>
                </a:extLst>
              </p14:cNvPr>
              <p14:cNvContentPartPr/>
              <p14:nvPr/>
            </p14:nvContentPartPr>
            <p14:xfrm>
              <a:off x="4681182" y="3368291"/>
              <a:ext cx="1592280" cy="959040"/>
            </p14:xfrm>
          </p:contentPart>
        </mc:Choice>
        <mc:Fallback>
          <p:pic>
            <p:nvPicPr>
              <p:cNvPr id="55" name="Ink 54">
                <a:extLst>
                  <a:ext uri="{FF2B5EF4-FFF2-40B4-BE49-F238E27FC236}">
                    <a16:creationId xmlns:a16="http://schemas.microsoft.com/office/drawing/2014/main" id="{6729870A-E3A9-F865-4BD2-DE09D9F43AD8}"/>
                  </a:ext>
                </a:extLst>
              </p:cNvPr>
              <p:cNvPicPr/>
              <p:nvPr/>
            </p:nvPicPr>
            <p:blipFill>
              <a:blip r:embed="rId46"/>
              <a:stretch>
                <a:fillRect/>
              </a:stretch>
            </p:blipFill>
            <p:spPr>
              <a:xfrm>
                <a:off x="4645182" y="3152291"/>
                <a:ext cx="1663920" cy="139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57" name="Ink 56">
                <a:extLst>
                  <a:ext uri="{FF2B5EF4-FFF2-40B4-BE49-F238E27FC236}">
                    <a16:creationId xmlns:a16="http://schemas.microsoft.com/office/drawing/2014/main" id="{EC790515-E1D5-A5D0-5277-E3A9E4A64A43}"/>
                  </a:ext>
                </a:extLst>
              </p14:cNvPr>
              <p14:cNvContentPartPr/>
              <p14:nvPr/>
            </p14:nvContentPartPr>
            <p14:xfrm>
              <a:off x="3863622" y="4181891"/>
              <a:ext cx="817560" cy="710640"/>
            </p14:xfrm>
          </p:contentPart>
        </mc:Choice>
        <mc:Fallback>
          <p:pic>
            <p:nvPicPr>
              <p:cNvPr id="57" name="Ink 56">
                <a:extLst>
                  <a:ext uri="{FF2B5EF4-FFF2-40B4-BE49-F238E27FC236}">
                    <a16:creationId xmlns:a16="http://schemas.microsoft.com/office/drawing/2014/main" id="{EC790515-E1D5-A5D0-5277-E3A9E4A64A43}"/>
                  </a:ext>
                </a:extLst>
              </p:cNvPr>
              <p:cNvPicPr/>
              <p:nvPr/>
            </p:nvPicPr>
            <p:blipFill>
              <a:blip r:embed="rId48"/>
              <a:stretch>
                <a:fillRect/>
              </a:stretch>
            </p:blipFill>
            <p:spPr>
              <a:xfrm>
                <a:off x="3827622" y="3965891"/>
                <a:ext cx="889200" cy="1142280"/>
              </a:xfrm>
              <a:prstGeom prst="rect">
                <a:avLst/>
              </a:prstGeom>
            </p:spPr>
          </p:pic>
        </mc:Fallback>
      </mc:AlternateContent>
      <p:sp>
        <p:nvSpPr>
          <p:cNvPr id="35" name="TextBox 34">
            <a:extLst>
              <a:ext uri="{FF2B5EF4-FFF2-40B4-BE49-F238E27FC236}">
                <a16:creationId xmlns:a16="http://schemas.microsoft.com/office/drawing/2014/main" id="{6CAE9B8D-800C-FE05-AAFA-921B172F7170}"/>
              </a:ext>
            </a:extLst>
          </p:cNvPr>
          <p:cNvSpPr txBox="1"/>
          <p:nvPr/>
        </p:nvSpPr>
        <p:spPr>
          <a:xfrm>
            <a:off x="718457" y="447113"/>
            <a:ext cx="72312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So, you decided now to deploy your perfect model on the real world</a:t>
            </a:r>
          </a:p>
        </p:txBody>
      </p:sp>
    </p:spTree>
    <p:extLst>
      <p:ext uri="{BB962C8B-B14F-4D97-AF65-F5344CB8AC3E}">
        <p14:creationId xmlns:p14="http://schemas.microsoft.com/office/powerpoint/2010/main" val="230864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grpSp>
        <p:nvGrpSpPr>
          <p:cNvPr id="2" name="Group 1">
            <a:extLst>
              <a:ext uri="{FF2B5EF4-FFF2-40B4-BE49-F238E27FC236}">
                <a16:creationId xmlns:a16="http://schemas.microsoft.com/office/drawing/2014/main" id="{9E51C774-A605-E998-B269-3745026EAFE8}"/>
              </a:ext>
            </a:extLst>
          </p:cNvPr>
          <p:cNvGrpSpPr/>
          <p:nvPr/>
        </p:nvGrpSpPr>
        <p:grpSpPr>
          <a:xfrm>
            <a:off x="3569412" y="2075613"/>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EB87282-1D0A-E4DB-744D-525AD8D63659}"/>
                    </a:ext>
                  </a:extLst>
                </p14:cNvPr>
                <p14:cNvContentPartPr/>
                <p14:nvPr/>
              </p14:nvContentPartPr>
              <p14:xfrm>
                <a:off x="1305088" y="2341550"/>
                <a:ext cx="360" cy="360"/>
              </p14:xfrm>
            </p:contentPart>
          </mc:Choice>
          <mc:Fallback>
            <p:pic>
              <p:nvPicPr>
                <p:cNvPr id="3" name="Ink 2">
                  <a:extLst>
                    <a:ext uri="{FF2B5EF4-FFF2-40B4-BE49-F238E27FC236}">
                      <a16:creationId xmlns:a16="http://schemas.microsoft.com/office/drawing/2014/main" id="{DEB87282-1D0A-E4DB-744D-525AD8D63659}"/>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2194F147-8501-6D0E-2E13-2C7D9845FA3C}"/>
                    </a:ext>
                  </a:extLst>
                </p14:cNvPr>
                <p14:cNvContentPartPr/>
                <p14:nvPr/>
              </p14:nvContentPartPr>
              <p14:xfrm>
                <a:off x="1305088" y="2341550"/>
                <a:ext cx="360" cy="3215520"/>
              </p14:xfrm>
            </p:contentPart>
          </mc:Choice>
          <mc:Fallback>
            <p:pic>
              <p:nvPicPr>
                <p:cNvPr id="11" name="Ink 10">
                  <a:extLst>
                    <a:ext uri="{FF2B5EF4-FFF2-40B4-BE49-F238E27FC236}">
                      <a16:creationId xmlns:a16="http://schemas.microsoft.com/office/drawing/2014/main" id="{2194F147-8501-6D0E-2E13-2C7D9845FA3C}"/>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12" name="Group 11">
            <a:extLst>
              <a:ext uri="{FF2B5EF4-FFF2-40B4-BE49-F238E27FC236}">
                <a16:creationId xmlns:a16="http://schemas.microsoft.com/office/drawing/2014/main" id="{865B8C9E-34FC-5681-74A4-4E90863E4BD2}"/>
              </a:ext>
            </a:extLst>
          </p:cNvPr>
          <p:cNvGrpSpPr/>
          <p:nvPr/>
        </p:nvGrpSpPr>
        <p:grpSpPr>
          <a:xfrm>
            <a:off x="3551772" y="5295453"/>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1E203AFE-157B-6A08-7CEE-AD5A7893D5B9}"/>
                    </a:ext>
                  </a:extLst>
                </p14:cNvPr>
                <p14:cNvContentPartPr/>
                <p14:nvPr/>
              </p14:nvContentPartPr>
              <p14:xfrm>
                <a:off x="1287448" y="5561390"/>
                <a:ext cx="360" cy="360"/>
              </p14:xfrm>
            </p:contentPart>
          </mc:Choice>
          <mc:Fallback>
            <p:pic>
              <p:nvPicPr>
                <p:cNvPr id="13" name="Ink 12">
                  <a:extLst>
                    <a:ext uri="{FF2B5EF4-FFF2-40B4-BE49-F238E27FC236}">
                      <a16:creationId xmlns:a16="http://schemas.microsoft.com/office/drawing/2014/main" id="{1E203AFE-157B-6A08-7CEE-AD5A7893D5B9}"/>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FB1EE309-B222-0D4C-BFD8-168B4F87885E}"/>
                    </a:ext>
                  </a:extLst>
                </p14:cNvPr>
                <p14:cNvContentPartPr/>
                <p14:nvPr/>
              </p14:nvContentPartPr>
              <p14:xfrm>
                <a:off x="1306168" y="5561390"/>
                <a:ext cx="717120" cy="360"/>
              </p14:xfrm>
            </p:contentPart>
          </mc:Choice>
          <mc:Fallback>
            <p:pic>
              <p:nvPicPr>
                <p:cNvPr id="14" name="Ink 13">
                  <a:extLst>
                    <a:ext uri="{FF2B5EF4-FFF2-40B4-BE49-F238E27FC236}">
                      <a16:creationId xmlns:a16="http://schemas.microsoft.com/office/drawing/2014/main" id="{FB1EE309-B222-0D4C-BFD8-168B4F87885E}"/>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B13528BA-2E4E-7BBA-EAB8-BFCD1BBF56C7}"/>
                    </a:ext>
                  </a:extLst>
                </p14:cNvPr>
                <p14:cNvContentPartPr/>
                <p14:nvPr/>
              </p14:nvContentPartPr>
              <p14:xfrm>
                <a:off x="2313808" y="5561390"/>
                <a:ext cx="281160" cy="360"/>
              </p14:xfrm>
            </p:contentPart>
          </mc:Choice>
          <mc:Fallback>
            <p:pic>
              <p:nvPicPr>
                <p:cNvPr id="15" name="Ink 14">
                  <a:extLst>
                    <a:ext uri="{FF2B5EF4-FFF2-40B4-BE49-F238E27FC236}">
                      <a16:creationId xmlns:a16="http://schemas.microsoft.com/office/drawing/2014/main" id="{B13528BA-2E4E-7BBA-EAB8-BFCD1BBF56C7}"/>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4AB68029-A5E1-AC22-4797-FACABCF87D85}"/>
                    </a:ext>
                  </a:extLst>
                </p14:cNvPr>
                <p14:cNvContentPartPr/>
                <p14:nvPr/>
              </p14:nvContentPartPr>
              <p14:xfrm>
                <a:off x="2668768" y="5561390"/>
                <a:ext cx="210240" cy="360"/>
              </p14:xfrm>
            </p:contentPart>
          </mc:Choice>
          <mc:Fallback>
            <p:pic>
              <p:nvPicPr>
                <p:cNvPr id="16" name="Ink 15">
                  <a:extLst>
                    <a:ext uri="{FF2B5EF4-FFF2-40B4-BE49-F238E27FC236}">
                      <a16:creationId xmlns:a16="http://schemas.microsoft.com/office/drawing/2014/main" id="{4AB68029-A5E1-AC22-4797-FACABCF87D85}"/>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EAA752B8-3957-0048-9DB8-A79FF7BF36F8}"/>
                    </a:ext>
                  </a:extLst>
                </p14:cNvPr>
                <p14:cNvContentPartPr/>
                <p14:nvPr/>
              </p14:nvContentPartPr>
              <p14:xfrm>
                <a:off x="2014648" y="5561390"/>
                <a:ext cx="887760" cy="360"/>
              </p14:xfrm>
            </p:contentPart>
          </mc:Choice>
          <mc:Fallback>
            <p:pic>
              <p:nvPicPr>
                <p:cNvPr id="17" name="Ink 16">
                  <a:extLst>
                    <a:ext uri="{FF2B5EF4-FFF2-40B4-BE49-F238E27FC236}">
                      <a16:creationId xmlns:a16="http://schemas.microsoft.com/office/drawing/2014/main" id="{EAA752B8-3957-0048-9DB8-A79FF7BF36F8}"/>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182B17D5-8F2F-62FD-0194-A93901C24D41}"/>
                    </a:ext>
                  </a:extLst>
                </p14:cNvPr>
                <p14:cNvContentPartPr/>
                <p14:nvPr/>
              </p14:nvContentPartPr>
              <p14:xfrm>
                <a:off x="2668768" y="5561390"/>
                <a:ext cx="415800" cy="360"/>
              </p14:xfrm>
            </p:contentPart>
          </mc:Choice>
          <mc:Fallback>
            <p:pic>
              <p:nvPicPr>
                <p:cNvPr id="18" name="Ink 17">
                  <a:extLst>
                    <a:ext uri="{FF2B5EF4-FFF2-40B4-BE49-F238E27FC236}">
                      <a16:creationId xmlns:a16="http://schemas.microsoft.com/office/drawing/2014/main" id="{182B17D5-8F2F-62FD-0194-A93901C24D41}"/>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2E3F95E0-F800-E00B-3E0E-D8F4E7EFDB59}"/>
                    </a:ext>
                  </a:extLst>
                </p14:cNvPr>
                <p14:cNvContentPartPr/>
                <p14:nvPr/>
              </p14:nvContentPartPr>
              <p14:xfrm>
                <a:off x="3162688" y="5561390"/>
                <a:ext cx="100080" cy="360"/>
              </p14:xfrm>
            </p:contentPart>
          </mc:Choice>
          <mc:Fallback>
            <p:pic>
              <p:nvPicPr>
                <p:cNvPr id="19" name="Ink 18">
                  <a:extLst>
                    <a:ext uri="{FF2B5EF4-FFF2-40B4-BE49-F238E27FC236}">
                      <a16:creationId xmlns:a16="http://schemas.microsoft.com/office/drawing/2014/main" id="{2E3F95E0-F800-E00B-3E0E-D8F4E7EFDB59}"/>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6A1B6970-2008-CBE1-51D5-24DD2CDC01E3}"/>
                    </a:ext>
                  </a:extLst>
                </p14:cNvPr>
                <p14:cNvContentPartPr/>
                <p14:nvPr/>
              </p14:nvContentPartPr>
              <p14:xfrm>
                <a:off x="2751568" y="5561390"/>
                <a:ext cx="2072520" cy="360"/>
              </p14:xfrm>
            </p:contentPart>
          </mc:Choice>
          <mc:Fallback>
            <p:pic>
              <p:nvPicPr>
                <p:cNvPr id="20" name="Ink 19">
                  <a:extLst>
                    <a:ext uri="{FF2B5EF4-FFF2-40B4-BE49-F238E27FC236}">
                      <a16:creationId xmlns:a16="http://schemas.microsoft.com/office/drawing/2014/main" id="{6A1B6970-2008-CBE1-51D5-24DD2CDC01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4131A601-A6A6-47CA-9E1E-2CD67F0640DC}"/>
                  </a:ext>
                </a:extLst>
              </p14:cNvPr>
              <p14:cNvContentPartPr/>
              <p14:nvPr/>
            </p14:nvContentPartPr>
            <p14:xfrm>
              <a:off x="3841154" y="4902987"/>
              <a:ext cx="360" cy="360"/>
            </p14:xfrm>
          </p:contentPart>
        </mc:Choice>
        <mc:Fallback>
          <p:pic>
            <p:nvPicPr>
              <p:cNvPr id="21" name="Ink 20">
                <a:extLst>
                  <a:ext uri="{FF2B5EF4-FFF2-40B4-BE49-F238E27FC236}">
                    <a16:creationId xmlns:a16="http://schemas.microsoft.com/office/drawing/2014/main" id="{4131A601-A6A6-47CA-9E1E-2CD67F0640DC}"/>
                  </a:ext>
                </a:extLst>
              </p:cNvPr>
              <p:cNvPicPr/>
              <p:nvPr/>
            </p:nvPicPr>
            <p:blipFill>
              <a:blip r:embed="rId23"/>
              <a:stretch>
                <a:fillRect/>
              </a:stretch>
            </p:blipFill>
            <p:spPr>
              <a:xfrm>
                <a:off x="3805154" y="486698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72853F18-B020-C617-9317-AE31485A125A}"/>
                  </a:ext>
                </a:extLst>
              </p14:cNvPr>
              <p14:cNvContentPartPr/>
              <p14:nvPr/>
            </p14:nvContentPartPr>
            <p14:xfrm>
              <a:off x="3906314" y="4501947"/>
              <a:ext cx="360" cy="360"/>
            </p14:xfrm>
          </p:contentPart>
        </mc:Choice>
        <mc:Fallback>
          <p:pic>
            <p:nvPicPr>
              <p:cNvPr id="22" name="Ink 21">
                <a:extLst>
                  <a:ext uri="{FF2B5EF4-FFF2-40B4-BE49-F238E27FC236}">
                    <a16:creationId xmlns:a16="http://schemas.microsoft.com/office/drawing/2014/main" id="{72853F18-B020-C617-9317-AE31485A125A}"/>
                  </a:ext>
                </a:extLst>
              </p:cNvPr>
              <p:cNvPicPr/>
              <p:nvPr/>
            </p:nvPicPr>
            <p:blipFill>
              <a:blip r:embed="rId23"/>
              <a:stretch>
                <a:fillRect/>
              </a:stretch>
            </p:blipFill>
            <p:spPr>
              <a:xfrm>
                <a:off x="3870314" y="44659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37C92012-E2CF-9718-606C-5EF733A9434F}"/>
                  </a:ext>
                </a:extLst>
              </p14:cNvPr>
              <p14:cNvContentPartPr/>
              <p14:nvPr/>
            </p14:nvContentPartPr>
            <p14:xfrm>
              <a:off x="4503554" y="4912347"/>
              <a:ext cx="360" cy="360"/>
            </p14:xfrm>
          </p:contentPart>
        </mc:Choice>
        <mc:Fallback>
          <p:pic>
            <p:nvPicPr>
              <p:cNvPr id="23" name="Ink 22">
                <a:extLst>
                  <a:ext uri="{FF2B5EF4-FFF2-40B4-BE49-F238E27FC236}">
                    <a16:creationId xmlns:a16="http://schemas.microsoft.com/office/drawing/2014/main" id="{37C92012-E2CF-9718-606C-5EF733A9434F}"/>
                  </a:ext>
                </a:extLst>
              </p:cNvPr>
              <p:cNvPicPr/>
              <p:nvPr/>
            </p:nvPicPr>
            <p:blipFill>
              <a:blip r:embed="rId23"/>
              <a:stretch>
                <a:fillRect/>
              </a:stretch>
            </p:blipFill>
            <p:spPr>
              <a:xfrm>
                <a:off x="4467554" y="48763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B0B18B5D-4878-70C1-FFC5-6E123F2D0AD5}"/>
                  </a:ext>
                </a:extLst>
              </p14:cNvPr>
              <p14:cNvContentPartPr/>
              <p14:nvPr/>
            </p14:nvContentPartPr>
            <p14:xfrm>
              <a:off x="4251554" y="4109907"/>
              <a:ext cx="360" cy="360"/>
            </p14:xfrm>
          </p:contentPart>
        </mc:Choice>
        <mc:Fallback>
          <p:pic>
            <p:nvPicPr>
              <p:cNvPr id="24" name="Ink 23">
                <a:extLst>
                  <a:ext uri="{FF2B5EF4-FFF2-40B4-BE49-F238E27FC236}">
                    <a16:creationId xmlns:a16="http://schemas.microsoft.com/office/drawing/2014/main" id="{B0B18B5D-4878-70C1-FFC5-6E123F2D0AD5}"/>
                  </a:ext>
                </a:extLst>
              </p:cNvPr>
              <p:cNvPicPr/>
              <p:nvPr/>
            </p:nvPicPr>
            <p:blipFill>
              <a:blip r:embed="rId23"/>
              <a:stretch>
                <a:fillRect/>
              </a:stretch>
            </p:blipFill>
            <p:spPr>
              <a:xfrm>
                <a:off x="4215554" y="40739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347805CA-F14F-3584-9A1D-74CB6BA217A0}"/>
                  </a:ext>
                </a:extLst>
              </p14:cNvPr>
              <p14:cNvContentPartPr/>
              <p14:nvPr/>
            </p14:nvContentPartPr>
            <p14:xfrm>
              <a:off x="4661954" y="4324467"/>
              <a:ext cx="360" cy="360"/>
            </p14:xfrm>
          </p:contentPart>
        </mc:Choice>
        <mc:Fallback>
          <p:pic>
            <p:nvPicPr>
              <p:cNvPr id="25" name="Ink 24">
                <a:extLst>
                  <a:ext uri="{FF2B5EF4-FFF2-40B4-BE49-F238E27FC236}">
                    <a16:creationId xmlns:a16="http://schemas.microsoft.com/office/drawing/2014/main" id="{347805CA-F14F-3584-9A1D-74CB6BA217A0}"/>
                  </a:ext>
                </a:extLst>
              </p:cNvPr>
              <p:cNvPicPr/>
              <p:nvPr/>
            </p:nvPicPr>
            <p:blipFill>
              <a:blip r:embed="rId23"/>
              <a:stretch>
                <a:fillRect/>
              </a:stretch>
            </p:blipFill>
            <p:spPr>
              <a:xfrm>
                <a:off x="4625954" y="42884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67855AD8-B3A0-17BB-3D1A-BC6577464A16}"/>
                  </a:ext>
                </a:extLst>
              </p14:cNvPr>
              <p14:cNvContentPartPr/>
              <p14:nvPr/>
            </p14:nvContentPartPr>
            <p14:xfrm>
              <a:off x="5194034" y="4203507"/>
              <a:ext cx="360" cy="360"/>
            </p14:xfrm>
          </p:contentPart>
        </mc:Choice>
        <mc:Fallback>
          <p:pic>
            <p:nvPicPr>
              <p:cNvPr id="26" name="Ink 25">
                <a:extLst>
                  <a:ext uri="{FF2B5EF4-FFF2-40B4-BE49-F238E27FC236}">
                    <a16:creationId xmlns:a16="http://schemas.microsoft.com/office/drawing/2014/main" id="{67855AD8-B3A0-17BB-3D1A-BC6577464A16}"/>
                  </a:ext>
                </a:extLst>
              </p:cNvPr>
              <p:cNvPicPr/>
              <p:nvPr/>
            </p:nvPicPr>
            <p:blipFill>
              <a:blip r:embed="rId23"/>
              <a:stretch>
                <a:fillRect/>
              </a:stretch>
            </p:blipFill>
            <p:spPr>
              <a:xfrm>
                <a:off x="5158034" y="41675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B83B8085-7656-B914-BEFE-A61F11301EF2}"/>
                  </a:ext>
                </a:extLst>
              </p14:cNvPr>
              <p14:cNvContentPartPr/>
              <p14:nvPr/>
            </p14:nvContentPartPr>
            <p14:xfrm>
              <a:off x="5091434" y="3764667"/>
              <a:ext cx="360" cy="360"/>
            </p14:xfrm>
          </p:contentPart>
        </mc:Choice>
        <mc:Fallback>
          <p:pic>
            <p:nvPicPr>
              <p:cNvPr id="27" name="Ink 26">
                <a:extLst>
                  <a:ext uri="{FF2B5EF4-FFF2-40B4-BE49-F238E27FC236}">
                    <a16:creationId xmlns:a16="http://schemas.microsoft.com/office/drawing/2014/main" id="{B83B8085-7656-B914-BEFE-A61F11301EF2}"/>
                  </a:ext>
                </a:extLst>
              </p:cNvPr>
              <p:cNvPicPr/>
              <p:nvPr/>
            </p:nvPicPr>
            <p:blipFill>
              <a:blip r:embed="rId23"/>
              <a:stretch>
                <a:fillRect/>
              </a:stretch>
            </p:blipFill>
            <p:spPr>
              <a:xfrm>
                <a:off x="5055434" y="372866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B3DB9548-3010-67A9-02CE-2E62ABADD8EC}"/>
                  </a:ext>
                </a:extLst>
              </p14:cNvPr>
              <p14:cNvContentPartPr/>
              <p14:nvPr/>
            </p14:nvContentPartPr>
            <p14:xfrm>
              <a:off x="5539274" y="3820827"/>
              <a:ext cx="360" cy="360"/>
            </p14:xfrm>
          </p:contentPart>
        </mc:Choice>
        <mc:Fallback>
          <p:pic>
            <p:nvPicPr>
              <p:cNvPr id="28" name="Ink 27">
                <a:extLst>
                  <a:ext uri="{FF2B5EF4-FFF2-40B4-BE49-F238E27FC236}">
                    <a16:creationId xmlns:a16="http://schemas.microsoft.com/office/drawing/2014/main" id="{B3DB9548-3010-67A9-02CE-2E62ABADD8EC}"/>
                  </a:ext>
                </a:extLst>
              </p:cNvPr>
              <p:cNvPicPr/>
              <p:nvPr/>
            </p:nvPicPr>
            <p:blipFill>
              <a:blip r:embed="rId23"/>
              <a:stretch>
                <a:fillRect/>
              </a:stretch>
            </p:blipFill>
            <p:spPr>
              <a:xfrm>
                <a:off x="5503274" y="37848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F3489E83-43E4-4684-00C0-13119A95A1B0}"/>
                  </a:ext>
                </a:extLst>
              </p14:cNvPr>
              <p14:cNvContentPartPr/>
              <p14:nvPr/>
            </p14:nvContentPartPr>
            <p14:xfrm>
              <a:off x="5501834" y="3344547"/>
              <a:ext cx="360" cy="360"/>
            </p14:xfrm>
          </p:contentPart>
        </mc:Choice>
        <mc:Fallback>
          <p:pic>
            <p:nvPicPr>
              <p:cNvPr id="29" name="Ink 28">
                <a:extLst>
                  <a:ext uri="{FF2B5EF4-FFF2-40B4-BE49-F238E27FC236}">
                    <a16:creationId xmlns:a16="http://schemas.microsoft.com/office/drawing/2014/main" id="{F3489E83-43E4-4684-00C0-13119A95A1B0}"/>
                  </a:ext>
                </a:extLst>
              </p:cNvPr>
              <p:cNvPicPr/>
              <p:nvPr/>
            </p:nvPicPr>
            <p:blipFill>
              <a:blip r:embed="rId23"/>
              <a:stretch>
                <a:fillRect/>
              </a:stretch>
            </p:blipFill>
            <p:spPr>
              <a:xfrm>
                <a:off x="5465834" y="33085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EACE30E1-5BB8-A522-1CDC-031F3269CFFF}"/>
                  </a:ext>
                </a:extLst>
              </p14:cNvPr>
              <p14:cNvContentPartPr/>
              <p14:nvPr/>
            </p14:nvContentPartPr>
            <p14:xfrm>
              <a:off x="6332354" y="3391347"/>
              <a:ext cx="360" cy="360"/>
            </p14:xfrm>
          </p:contentPart>
        </mc:Choice>
        <mc:Fallback>
          <p:pic>
            <p:nvPicPr>
              <p:cNvPr id="30" name="Ink 29">
                <a:extLst>
                  <a:ext uri="{FF2B5EF4-FFF2-40B4-BE49-F238E27FC236}">
                    <a16:creationId xmlns:a16="http://schemas.microsoft.com/office/drawing/2014/main" id="{EACE30E1-5BB8-A522-1CDC-031F3269CFFF}"/>
                  </a:ext>
                </a:extLst>
              </p:cNvPr>
              <p:cNvPicPr/>
              <p:nvPr/>
            </p:nvPicPr>
            <p:blipFill>
              <a:blip r:embed="rId23"/>
              <a:stretch>
                <a:fillRect/>
              </a:stretch>
            </p:blipFill>
            <p:spPr>
              <a:xfrm>
                <a:off x="6296354" y="33553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80DD9B10-11F1-0205-9815-0CDB7BB1F9E7}"/>
                  </a:ext>
                </a:extLst>
              </p14:cNvPr>
              <p14:cNvContentPartPr/>
              <p14:nvPr/>
            </p14:nvContentPartPr>
            <p14:xfrm>
              <a:off x="6304274" y="2850627"/>
              <a:ext cx="360" cy="360"/>
            </p14:xfrm>
          </p:contentPart>
        </mc:Choice>
        <mc:Fallback>
          <p:pic>
            <p:nvPicPr>
              <p:cNvPr id="31" name="Ink 30">
                <a:extLst>
                  <a:ext uri="{FF2B5EF4-FFF2-40B4-BE49-F238E27FC236}">
                    <a16:creationId xmlns:a16="http://schemas.microsoft.com/office/drawing/2014/main" id="{80DD9B10-11F1-0205-9815-0CDB7BB1F9E7}"/>
                  </a:ext>
                </a:extLst>
              </p:cNvPr>
              <p:cNvPicPr/>
              <p:nvPr/>
            </p:nvPicPr>
            <p:blipFill>
              <a:blip r:embed="rId23"/>
              <a:stretch>
                <a:fillRect/>
              </a:stretch>
            </p:blipFill>
            <p:spPr>
              <a:xfrm>
                <a:off x="6268274" y="281462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4FAA71C2-C4C1-8FC3-A0D1-423F0674CACC}"/>
                  </a:ext>
                </a:extLst>
              </p14:cNvPr>
              <p14:cNvContentPartPr/>
              <p14:nvPr/>
            </p14:nvContentPartPr>
            <p14:xfrm>
              <a:off x="6855074" y="2878347"/>
              <a:ext cx="360" cy="360"/>
            </p14:xfrm>
          </p:contentPart>
        </mc:Choice>
        <mc:Fallback>
          <p:pic>
            <p:nvPicPr>
              <p:cNvPr id="32" name="Ink 31">
                <a:extLst>
                  <a:ext uri="{FF2B5EF4-FFF2-40B4-BE49-F238E27FC236}">
                    <a16:creationId xmlns:a16="http://schemas.microsoft.com/office/drawing/2014/main" id="{4FAA71C2-C4C1-8FC3-A0D1-423F0674CACC}"/>
                  </a:ext>
                </a:extLst>
              </p:cNvPr>
              <p:cNvPicPr/>
              <p:nvPr/>
            </p:nvPicPr>
            <p:blipFill>
              <a:blip r:embed="rId23"/>
              <a:stretch>
                <a:fillRect/>
              </a:stretch>
            </p:blipFill>
            <p:spPr>
              <a:xfrm>
                <a:off x="6819074" y="284234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3" name="Ink 32">
                <a:extLst>
                  <a:ext uri="{FF2B5EF4-FFF2-40B4-BE49-F238E27FC236}">
                    <a16:creationId xmlns:a16="http://schemas.microsoft.com/office/drawing/2014/main" id="{DF5CC113-87BE-FB91-A2A1-9AEDEE79303C}"/>
                  </a:ext>
                </a:extLst>
              </p14:cNvPr>
              <p14:cNvContentPartPr/>
              <p14:nvPr/>
            </p14:nvContentPartPr>
            <p14:xfrm>
              <a:off x="6817634" y="2430507"/>
              <a:ext cx="360" cy="360"/>
            </p14:xfrm>
          </p:contentPart>
        </mc:Choice>
        <mc:Fallback>
          <p:pic>
            <p:nvPicPr>
              <p:cNvPr id="33" name="Ink 32">
                <a:extLst>
                  <a:ext uri="{FF2B5EF4-FFF2-40B4-BE49-F238E27FC236}">
                    <a16:creationId xmlns:a16="http://schemas.microsoft.com/office/drawing/2014/main" id="{DF5CC113-87BE-FB91-A2A1-9AEDEE79303C}"/>
                  </a:ext>
                </a:extLst>
              </p:cNvPr>
              <p:cNvPicPr/>
              <p:nvPr/>
            </p:nvPicPr>
            <p:blipFill>
              <a:blip r:embed="rId23"/>
              <a:stretch>
                <a:fillRect/>
              </a:stretch>
            </p:blipFill>
            <p:spPr>
              <a:xfrm>
                <a:off x="6781634" y="2394507"/>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BF1C35F4-9A65-F9AF-27D6-E39AC56E78DD}"/>
                  </a:ext>
                </a:extLst>
              </p14:cNvPr>
              <p14:cNvContentPartPr/>
              <p14:nvPr/>
            </p14:nvContentPartPr>
            <p14:xfrm>
              <a:off x="7405154" y="2336907"/>
              <a:ext cx="360" cy="360"/>
            </p14:xfrm>
          </p:contentPart>
        </mc:Choice>
        <mc:Fallback>
          <p:pic>
            <p:nvPicPr>
              <p:cNvPr id="34" name="Ink 33">
                <a:extLst>
                  <a:ext uri="{FF2B5EF4-FFF2-40B4-BE49-F238E27FC236}">
                    <a16:creationId xmlns:a16="http://schemas.microsoft.com/office/drawing/2014/main" id="{BF1C35F4-9A65-F9AF-27D6-E39AC56E78DD}"/>
                  </a:ext>
                </a:extLst>
              </p:cNvPr>
              <p:cNvPicPr/>
              <p:nvPr/>
            </p:nvPicPr>
            <p:blipFill>
              <a:blip r:embed="rId23"/>
              <a:stretch>
                <a:fillRect/>
              </a:stretch>
            </p:blipFill>
            <p:spPr>
              <a:xfrm>
                <a:off x="7369154" y="2300907"/>
                <a:ext cx="72000" cy="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50" name="Ink 49">
                <a:extLst>
                  <a:ext uri="{FF2B5EF4-FFF2-40B4-BE49-F238E27FC236}">
                    <a16:creationId xmlns:a16="http://schemas.microsoft.com/office/drawing/2014/main" id="{977BB2EB-5918-1F9E-00B7-0EEF12611E72}"/>
                  </a:ext>
                </a:extLst>
              </p14:cNvPr>
              <p14:cNvContentPartPr/>
              <p14:nvPr/>
            </p14:nvContentPartPr>
            <p14:xfrm>
              <a:off x="3827262" y="3408971"/>
              <a:ext cx="1679400" cy="1528920"/>
            </p14:xfrm>
          </p:contentPart>
        </mc:Choice>
        <mc:Fallback>
          <p:pic>
            <p:nvPicPr>
              <p:cNvPr id="50" name="Ink 49">
                <a:extLst>
                  <a:ext uri="{FF2B5EF4-FFF2-40B4-BE49-F238E27FC236}">
                    <a16:creationId xmlns:a16="http://schemas.microsoft.com/office/drawing/2014/main" id="{977BB2EB-5918-1F9E-00B7-0EEF12611E72}"/>
                  </a:ext>
                </a:extLst>
              </p:cNvPr>
              <p:cNvPicPr/>
              <p:nvPr/>
            </p:nvPicPr>
            <p:blipFill>
              <a:blip r:embed="rId38"/>
              <a:stretch>
                <a:fillRect/>
              </a:stretch>
            </p:blipFill>
            <p:spPr>
              <a:xfrm>
                <a:off x="3791262" y="3192971"/>
                <a:ext cx="1751040" cy="1960560"/>
              </a:xfrm>
              <a:prstGeom prst="rect">
                <a:avLst/>
              </a:prstGeom>
            </p:spPr>
          </p:pic>
        </mc:Fallback>
      </mc:AlternateContent>
      <p:grpSp>
        <p:nvGrpSpPr>
          <p:cNvPr id="56" name="Group 55">
            <a:extLst>
              <a:ext uri="{FF2B5EF4-FFF2-40B4-BE49-F238E27FC236}">
                <a16:creationId xmlns:a16="http://schemas.microsoft.com/office/drawing/2014/main" id="{75D9FF31-AD25-A133-79BA-28F19925FC24}"/>
              </a:ext>
            </a:extLst>
          </p:cNvPr>
          <p:cNvGrpSpPr/>
          <p:nvPr/>
        </p:nvGrpSpPr>
        <p:grpSpPr>
          <a:xfrm>
            <a:off x="5511342" y="2341571"/>
            <a:ext cx="1900080" cy="1041840"/>
            <a:chOff x="8534460" y="2173620"/>
            <a:chExt cx="1900080" cy="1041840"/>
          </a:xfrm>
        </p:grpSpPr>
        <mc:AlternateContent xmlns:mc="http://schemas.openxmlformats.org/markup-compatibility/2006">
          <mc:Choice xmlns:p14="http://schemas.microsoft.com/office/powerpoint/2010/main" xmlns:aink="http://schemas.microsoft.com/office/drawing/2016/ink" Requires="p14 aink">
            <p:contentPart p14:bwMode="auto" r:id="rId39">
              <p14:nvContentPartPr>
                <p14:cNvPr id="51" name="Ink 50">
                  <a:extLst>
                    <a:ext uri="{FF2B5EF4-FFF2-40B4-BE49-F238E27FC236}">
                      <a16:creationId xmlns:a16="http://schemas.microsoft.com/office/drawing/2014/main" id="{98048AFE-7673-354F-37BE-B1F0E17419C6}"/>
                    </a:ext>
                  </a:extLst>
                </p14:cNvPr>
                <p14:cNvContentPartPr/>
                <p14:nvPr/>
              </p14:nvContentPartPr>
              <p14:xfrm>
                <a:off x="8534460" y="2326980"/>
                <a:ext cx="1364760" cy="888480"/>
              </p14:xfrm>
            </p:contentPart>
          </mc:Choice>
          <mc:Fallback>
            <p:pic>
              <p:nvPicPr>
                <p:cNvPr id="51" name="Ink 50">
                  <a:extLst>
                    <a:ext uri="{FF2B5EF4-FFF2-40B4-BE49-F238E27FC236}">
                      <a16:creationId xmlns:a16="http://schemas.microsoft.com/office/drawing/2014/main" id="{98048AFE-7673-354F-37BE-B1F0E17419C6}"/>
                    </a:ext>
                  </a:extLst>
                </p:cNvPr>
                <p:cNvPicPr/>
                <p:nvPr/>
              </p:nvPicPr>
              <p:blipFill>
                <a:blip r:embed="rId40"/>
                <a:stretch>
                  <a:fillRect/>
                </a:stretch>
              </p:blipFill>
              <p:spPr>
                <a:xfrm>
                  <a:off x="8498460" y="2110980"/>
                  <a:ext cx="1436400" cy="132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1">
              <p14:nvContentPartPr>
                <p14:cNvPr id="52" name="Ink 51">
                  <a:extLst>
                    <a:ext uri="{FF2B5EF4-FFF2-40B4-BE49-F238E27FC236}">
                      <a16:creationId xmlns:a16="http://schemas.microsoft.com/office/drawing/2014/main" id="{2EB478AC-6D22-82C3-C24A-0C10E021CE43}"/>
                    </a:ext>
                  </a:extLst>
                </p14:cNvPr>
                <p14:cNvContentPartPr/>
                <p14:nvPr/>
              </p14:nvContentPartPr>
              <p14:xfrm>
                <a:off x="9867900" y="2173620"/>
                <a:ext cx="566640" cy="143280"/>
              </p14:xfrm>
            </p:contentPart>
          </mc:Choice>
          <mc:Fallback>
            <p:pic>
              <p:nvPicPr>
                <p:cNvPr id="52" name="Ink 51">
                  <a:extLst>
                    <a:ext uri="{FF2B5EF4-FFF2-40B4-BE49-F238E27FC236}">
                      <a16:creationId xmlns:a16="http://schemas.microsoft.com/office/drawing/2014/main" id="{2EB478AC-6D22-82C3-C24A-0C10E021CE43}"/>
                    </a:ext>
                  </a:extLst>
                </p:cNvPr>
                <p:cNvPicPr/>
                <p:nvPr/>
              </p:nvPicPr>
              <p:blipFill>
                <a:blip r:embed="rId42"/>
                <a:stretch>
                  <a:fillRect/>
                </a:stretch>
              </p:blipFill>
              <p:spPr>
                <a:xfrm>
                  <a:off x="9831900" y="1957620"/>
                  <a:ext cx="638280" cy="57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3">
              <p14:nvContentPartPr>
                <p14:cNvPr id="54" name="Ink 53">
                  <a:extLst>
                    <a:ext uri="{FF2B5EF4-FFF2-40B4-BE49-F238E27FC236}">
                      <a16:creationId xmlns:a16="http://schemas.microsoft.com/office/drawing/2014/main" id="{B8E46576-6641-6BBB-8AEA-87E7AEF98D71}"/>
                    </a:ext>
                  </a:extLst>
                </p14:cNvPr>
                <p14:cNvContentPartPr/>
                <p14:nvPr/>
              </p14:nvContentPartPr>
              <p14:xfrm>
                <a:off x="9295500" y="2217540"/>
                <a:ext cx="1068120" cy="974880"/>
              </p14:xfrm>
            </p:contentPart>
          </mc:Choice>
          <mc:Fallback>
            <p:pic>
              <p:nvPicPr>
                <p:cNvPr id="54" name="Ink 53">
                  <a:extLst>
                    <a:ext uri="{FF2B5EF4-FFF2-40B4-BE49-F238E27FC236}">
                      <a16:creationId xmlns:a16="http://schemas.microsoft.com/office/drawing/2014/main" id="{B8E46576-6641-6BBB-8AEA-87E7AEF98D71}"/>
                    </a:ext>
                  </a:extLst>
                </p:cNvPr>
                <p:cNvPicPr/>
                <p:nvPr/>
              </p:nvPicPr>
              <p:blipFill>
                <a:blip r:embed="rId44"/>
                <a:stretch>
                  <a:fillRect/>
                </a:stretch>
              </p:blipFill>
              <p:spPr>
                <a:xfrm>
                  <a:off x="9259500" y="2001540"/>
                  <a:ext cx="1139760" cy="14065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55" name="Ink 54">
                <a:extLst>
                  <a:ext uri="{FF2B5EF4-FFF2-40B4-BE49-F238E27FC236}">
                    <a16:creationId xmlns:a16="http://schemas.microsoft.com/office/drawing/2014/main" id="{6729870A-E3A9-F865-4BD2-DE09D9F43AD8}"/>
                  </a:ext>
                </a:extLst>
              </p14:cNvPr>
              <p14:cNvContentPartPr/>
              <p14:nvPr/>
            </p14:nvContentPartPr>
            <p14:xfrm>
              <a:off x="4681182" y="3368291"/>
              <a:ext cx="1592280" cy="959040"/>
            </p14:xfrm>
          </p:contentPart>
        </mc:Choice>
        <mc:Fallback>
          <p:pic>
            <p:nvPicPr>
              <p:cNvPr id="55" name="Ink 54">
                <a:extLst>
                  <a:ext uri="{FF2B5EF4-FFF2-40B4-BE49-F238E27FC236}">
                    <a16:creationId xmlns:a16="http://schemas.microsoft.com/office/drawing/2014/main" id="{6729870A-E3A9-F865-4BD2-DE09D9F43AD8}"/>
                  </a:ext>
                </a:extLst>
              </p:cNvPr>
              <p:cNvPicPr/>
              <p:nvPr/>
            </p:nvPicPr>
            <p:blipFill>
              <a:blip r:embed="rId46"/>
              <a:stretch>
                <a:fillRect/>
              </a:stretch>
            </p:blipFill>
            <p:spPr>
              <a:xfrm>
                <a:off x="4645182" y="3152291"/>
                <a:ext cx="1663920" cy="139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57" name="Ink 56">
                <a:extLst>
                  <a:ext uri="{FF2B5EF4-FFF2-40B4-BE49-F238E27FC236}">
                    <a16:creationId xmlns:a16="http://schemas.microsoft.com/office/drawing/2014/main" id="{EC790515-E1D5-A5D0-5277-E3A9E4A64A43}"/>
                  </a:ext>
                </a:extLst>
              </p14:cNvPr>
              <p14:cNvContentPartPr/>
              <p14:nvPr/>
            </p14:nvContentPartPr>
            <p14:xfrm>
              <a:off x="3863622" y="4181891"/>
              <a:ext cx="817560" cy="710640"/>
            </p14:xfrm>
          </p:contentPart>
        </mc:Choice>
        <mc:Fallback>
          <p:pic>
            <p:nvPicPr>
              <p:cNvPr id="57" name="Ink 56">
                <a:extLst>
                  <a:ext uri="{FF2B5EF4-FFF2-40B4-BE49-F238E27FC236}">
                    <a16:creationId xmlns:a16="http://schemas.microsoft.com/office/drawing/2014/main" id="{EC790515-E1D5-A5D0-5277-E3A9E4A64A43}"/>
                  </a:ext>
                </a:extLst>
              </p:cNvPr>
              <p:cNvPicPr/>
              <p:nvPr/>
            </p:nvPicPr>
            <p:blipFill>
              <a:blip r:embed="rId48"/>
              <a:stretch>
                <a:fillRect/>
              </a:stretch>
            </p:blipFill>
            <p:spPr>
              <a:xfrm>
                <a:off x="3827622" y="3965891"/>
                <a:ext cx="889200" cy="1142280"/>
              </a:xfrm>
              <a:prstGeom prst="rect">
                <a:avLst/>
              </a:prstGeom>
            </p:spPr>
          </p:pic>
        </mc:Fallback>
      </mc:AlternateContent>
      <p:sp>
        <p:nvSpPr>
          <p:cNvPr id="35" name="TextBox 34">
            <a:extLst>
              <a:ext uri="{FF2B5EF4-FFF2-40B4-BE49-F238E27FC236}">
                <a16:creationId xmlns:a16="http://schemas.microsoft.com/office/drawing/2014/main" id="{6CAE9B8D-800C-FE05-AAFA-921B172F7170}"/>
              </a:ext>
            </a:extLst>
          </p:cNvPr>
          <p:cNvSpPr txBox="1"/>
          <p:nvPr/>
        </p:nvSpPr>
        <p:spPr>
          <a:xfrm>
            <a:off x="718457" y="447113"/>
            <a:ext cx="7231225"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So, a lot of data inputted to your model</a:t>
            </a:r>
          </a:p>
        </p:txBody>
      </p:sp>
      <mc:AlternateContent xmlns:mc="http://schemas.openxmlformats.org/markup-compatibility/2006">
        <mc:Choice xmlns:p14="http://schemas.microsoft.com/office/powerpoint/2010/main" Requires="p14">
          <p:contentPart p14:bwMode="auto" r:id="rId49">
            <p14:nvContentPartPr>
              <p14:cNvPr id="72" name="Ink 71">
                <a:extLst>
                  <a:ext uri="{FF2B5EF4-FFF2-40B4-BE49-F238E27FC236}">
                    <a16:creationId xmlns:a16="http://schemas.microsoft.com/office/drawing/2014/main" id="{D4B065B8-8CDB-38FF-B86F-62725AFDF0A2}"/>
                  </a:ext>
                </a:extLst>
              </p14:cNvPr>
              <p14:cNvContentPartPr/>
              <p14:nvPr/>
            </p14:nvContentPartPr>
            <p14:xfrm>
              <a:off x="4068088" y="4945070"/>
              <a:ext cx="360" cy="360"/>
            </p14:xfrm>
          </p:contentPart>
        </mc:Choice>
        <mc:Fallback>
          <p:pic>
            <p:nvPicPr>
              <p:cNvPr id="72" name="Ink 71">
                <a:extLst>
                  <a:ext uri="{FF2B5EF4-FFF2-40B4-BE49-F238E27FC236}">
                    <a16:creationId xmlns:a16="http://schemas.microsoft.com/office/drawing/2014/main" id="{D4B065B8-8CDB-38FF-B86F-62725AFDF0A2}"/>
                  </a:ext>
                </a:extLst>
              </p:cNvPr>
              <p:cNvPicPr/>
              <p:nvPr/>
            </p:nvPicPr>
            <p:blipFill>
              <a:blip r:embed="rId50"/>
              <a:stretch>
                <a:fillRect/>
              </a:stretch>
            </p:blipFill>
            <p:spPr>
              <a:xfrm>
                <a:off x="4032448" y="49094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3" name="Ink 72">
                <a:extLst>
                  <a:ext uri="{FF2B5EF4-FFF2-40B4-BE49-F238E27FC236}">
                    <a16:creationId xmlns:a16="http://schemas.microsoft.com/office/drawing/2014/main" id="{54E8ACE7-A565-2570-7CC5-E55680CD50BA}"/>
                  </a:ext>
                </a:extLst>
              </p14:cNvPr>
              <p14:cNvContentPartPr/>
              <p14:nvPr/>
            </p14:nvContentPartPr>
            <p14:xfrm>
              <a:off x="4077448" y="4497230"/>
              <a:ext cx="360" cy="360"/>
            </p14:xfrm>
          </p:contentPart>
        </mc:Choice>
        <mc:Fallback>
          <p:pic>
            <p:nvPicPr>
              <p:cNvPr id="73" name="Ink 72">
                <a:extLst>
                  <a:ext uri="{FF2B5EF4-FFF2-40B4-BE49-F238E27FC236}">
                    <a16:creationId xmlns:a16="http://schemas.microsoft.com/office/drawing/2014/main" id="{54E8ACE7-A565-2570-7CC5-E55680CD50BA}"/>
                  </a:ext>
                </a:extLst>
              </p:cNvPr>
              <p:cNvPicPr/>
              <p:nvPr/>
            </p:nvPicPr>
            <p:blipFill>
              <a:blip r:embed="rId50"/>
              <a:stretch>
                <a:fillRect/>
              </a:stretch>
            </p:blipFill>
            <p:spPr>
              <a:xfrm>
                <a:off x="4041448" y="44615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5" name="Ink 74">
                <a:extLst>
                  <a:ext uri="{FF2B5EF4-FFF2-40B4-BE49-F238E27FC236}">
                    <a16:creationId xmlns:a16="http://schemas.microsoft.com/office/drawing/2014/main" id="{763434D3-4998-7E80-C89D-27FA47606070}"/>
                  </a:ext>
                </a:extLst>
              </p14:cNvPr>
              <p14:cNvContentPartPr/>
              <p14:nvPr/>
            </p14:nvContentPartPr>
            <p14:xfrm>
              <a:off x="4879888" y="4748870"/>
              <a:ext cx="360" cy="360"/>
            </p14:xfrm>
          </p:contentPart>
        </mc:Choice>
        <mc:Fallback>
          <p:pic>
            <p:nvPicPr>
              <p:cNvPr id="75" name="Ink 74">
                <a:extLst>
                  <a:ext uri="{FF2B5EF4-FFF2-40B4-BE49-F238E27FC236}">
                    <a16:creationId xmlns:a16="http://schemas.microsoft.com/office/drawing/2014/main" id="{763434D3-4998-7E80-C89D-27FA47606070}"/>
                  </a:ext>
                </a:extLst>
              </p:cNvPr>
              <p:cNvPicPr/>
              <p:nvPr/>
            </p:nvPicPr>
            <p:blipFill>
              <a:blip r:embed="rId50"/>
              <a:stretch>
                <a:fillRect/>
              </a:stretch>
            </p:blipFill>
            <p:spPr>
              <a:xfrm>
                <a:off x="4843888" y="47132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6" name="Ink 75">
                <a:extLst>
                  <a:ext uri="{FF2B5EF4-FFF2-40B4-BE49-F238E27FC236}">
                    <a16:creationId xmlns:a16="http://schemas.microsoft.com/office/drawing/2014/main" id="{1A56FE00-C43F-18D6-6AA8-BDE5A8A643A2}"/>
                  </a:ext>
                </a:extLst>
              </p14:cNvPr>
              <p14:cNvContentPartPr/>
              <p14:nvPr/>
            </p14:nvContentPartPr>
            <p14:xfrm>
              <a:off x="4684048" y="4021310"/>
              <a:ext cx="360" cy="360"/>
            </p14:xfrm>
          </p:contentPart>
        </mc:Choice>
        <mc:Fallback>
          <p:pic>
            <p:nvPicPr>
              <p:cNvPr id="76" name="Ink 75">
                <a:extLst>
                  <a:ext uri="{FF2B5EF4-FFF2-40B4-BE49-F238E27FC236}">
                    <a16:creationId xmlns:a16="http://schemas.microsoft.com/office/drawing/2014/main" id="{1A56FE00-C43F-18D6-6AA8-BDE5A8A643A2}"/>
                  </a:ext>
                </a:extLst>
              </p:cNvPr>
              <p:cNvPicPr/>
              <p:nvPr/>
            </p:nvPicPr>
            <p:blipFill>
              <a:blip r:embed="rId50"/>
              <a:stretch>
                <a:fillRect/>
              </a:stretch>
            </p:blipFill>
            <p:spPr>
              <a:xfrm>
                <a:off x="4648048" y="39853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7" name="Ink 76">
                <a:extLst>
                  <a:ext uri="{FF2B5EF4-FFF2-40B4-BE49-F238E27FC236}">
                    <a16:creationId xmlns:a16="http://schemas.microsoft.com/office/drawing/2014/main" id="{291D61BB-55E5-E726-191C-C4881D0CBED6}"/>
                  </a:ext>
                </a:extLst>
              </p14:cNvPr>
              <p14:cNvContentPartPr/>
              <p14:nvPr/>
            </p14:nvContentPartPr>
            <p14:xfrm>
              <a:off x="5644888" y="4273310"/>
              <a:ext cx="360" cy="360"/>
            </p14:xfrm>
          </p:contentPart>
        </mc:Choice>
        <mc:Fallback>
          <p:pic>
            <p:nvPicPr>
              <p:cNvPr id="77" name="Ink 76">
                <a:extLst>
                  <a:ext uri="{FF2B5EF4-FFF2-40B4-BE49-F238E27FC236}">
                    <a16:creationId xmlns:a16="http://schemas.microsoft.com/office/drawing/2014/main" id="{291D61BB-55E5-E726-191C-C4881D0CBED6}"/>
                  </a:ext>
                </a:extLst>
              </p:cNvPr>
              <p:cNvPicPr/>
              <p:nvPr/>
            </p:nvPicPr>
            <p:blipFill>
              <a:blip r:embed="rId50"/>
              <a:stretch>
                <a:fillRect/>
              </a:stretch>
            </p:blipFill>
            <p:spPr>
              <a:xfrm>
                <a:off x="5609248" y="42376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8" name="Ink 77">
                <a:extLst>
                  <a:ext uri="{FF2B5EF4-FFF2-40B4-BE49-F238E27FC236}">
                    <a16:creationId xmlns:a16="http://schemas.microsoft.com/office/drawing/2014/main" id="{AC3AE5DA-6337-13FE-E183-6B9061F4FA13}"/>
                  </a:ext>
                </a:extLst>
              </p14:cNvPr>
              <p14:cNvContentPartPr/>
              <p14:nvPr/>
            </p14:nvContentPartPr>
            <p14:xfrm>
              <a:off x="5243848" y="3442790"/>
              <a:ext cx="360" cy="360"/>
            </p14:xfrm>
          </p:contentPart>
        </mc:Choice>
        <mc:Fallback>
          <p:pic>
            <p:nvPicPr>
              <p:cNvPr id="78" name="Ink 77">
                <a:extLst>
                  <a:ext uri="{FF2B5EF4-FFF2-40B4-BE49-F238E27FC236}">
                    <a16:creationId xmlns:a16="http://schemas.microsoft.com/office/drawing/2014/main" id="{AC3AE5DA-6337-13FE-E183-6B9061F4FA13}"/>
                  </a:ext>
                </a:extLst>
              </p:cNvPr>
              <p:cNvPicPr/>
              <p:nvPr/>
            </p:nvPicPr>
            <p:blipFill>
              <a:blip r:embed="rId50"/>
              <a:stretch>
                <a:fillRect/>
              </a:stretch>
            </p:blipFill>
            <p:spPr>
              <a:xfrm>
                <a:off x="5207848" y="34071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9" name="Ink 78">
                <a:extLst>
                  <a:ext uri="{FF2B5EF4-FFF2-40B4-BE49-F238E27FC236}">
                    <a16:creationId xmlns:a16="http://schemas.microsoft.com/office/drawing/2014/main" id="{1A06728B-E629-CE63-54DD-42B1D5179AA2}"/>
                  </a:ext>
                </a:extLst>
              </p14:cNvPr>
              <p14:cNvContentPartPr/>
              <p14:nvPr/>
            </p14:nvContentPartPr>
            <p14:xfrm>
              <a:off x="5980768" y="3657350"/>
              <a:ext cx="360" cy="360"/>
            </p14:xfrm>
          </p:contentPart>
        </mc:Choice>
        <mc:Fallback>
          <p:pic>
            <p:nvPicPr>
              <p:cNvPr id="79" name="Ink 78">
                <a:extLst>
                  <a:ext uri="{FF2B5EF4-FFF2-40B4-BE49-F238E27FC236}">
                    <a16:creationId xmlns:a16="http://schemas.microsoft.com/office/drawing/2014/main" id="{1A06728B-E629-CE63-54DD-42B1D5179AA2}"/>
                  </a:ext>
                </a:extLst>
              </p:cNvPr>
              <p:cNvPicPr/>
              <p:nvPr/>
            </p:nvPicPr>
            <p:blipFill>
              <a:blip r:embed="rId50"/>
              <a:stretch>
                <a:fillRect/>
              </a:stretch>
            </p:blipFill>
            <p:spPr>
              <a:xfrm>
                <a:off x="5945128" y="36217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0" name="Ink 79">
                <a:extLst>
                  <a:ext uri="{FF2B5EF4-FFF2-40B4-BE49-F238E27FC236}">
                    <a16:creationId xmlns:a16="http://schemas.microsoft.com/office/drawing/2014/main" id="{1801AE03-8CEC-94E6-7CDB-372F53DBB268}"/>
                  </a:ext>
                </a:extLst>
              </p14:cNvPr>
              <p14:cNvContentPartPr/>
              <p14:nvPr/>
            </p14:nvContentPartPr>
            <p14:xfrm>
              <a:off x="5971768" y="3172070"/>
              <a:ext cx="360" cy="360"/>
            </p14:xfrm>
          </p:contentPart>
        </mc:Choice>
        <mc:Fallback>
          <p:pic>
            <p:nvPicPr>
              <p:cNvPr id="80" name="Ink 79">
                <a:extLst>
                  <a:ext uri="{FF2B5EF4-FFF2-40B4-BE49-F238E27FC236}">
                    <a16:creationId xmlns:a16="http://schemas.microsoft.com/office/drawing/2014/main" id="{1801AE03-8CEC-94E6-7CDB-372F53DBB268}"/>
                  </a:ext>
                </a:extLst>
              </p:cNvPr>
              <p:cNvPicPr/>
              <p:nvPr/>
            </p:nvPicPr>
            <p:blipFill>
              <a:blip r:embed="rId50"/>
              <a:stretch>
                <a:fillRect/>
              </a:stretch>
            </p:blipFill>
            <p:spPr>
              <a:xfrm>
                <a:off x="5935768" y="31364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1" name="Ink 80">
                <a:extLst>
                  <a:ext uri="{FF2B5EF4-FFF2-40B4-BE49-F238E27FC236}">
                    <a16:creationId xmlns:a16="http://schemas.microsoft.com/office/drawing/2014/main" id="{3D06FD0F-1869-F63A-75A4-1E6D4FB57D53}"/>
                  </a:ext>
                </a:extLst>
              </p14:cNvPr>
              <p14:cNvContentPartPr/>
              <p14:nvPr/>
            </p14:nvContentPartPr>
            <p14:xfrm>
              <a:off x="6596728" y="3284030"/>
              <a:ext cx="360" cy="360"/>
            </p14:xfrm>
          </p:contentPart>
        </mc:Choice>
        <mc:Fallback>
          <p:pic>
            <p:nvPicPr>
              <p:cNvPr id="81" name="Ink 80">
                <a:extLst>
                  <a:ext uri="{FF2B5EF4-FFF2-40B4-BE49-F238E27FC236}">
                    <a16:creationId xmlns:a16="http://schemas.microsoft.com/office/drawing/2014/main" id="{3D06FD0F-1869-F63A-75A4-1E6D4FB57D53}"/>
                  </a:ext>
                </a:extLst>
              </p:cNvPr>
              <p:cNvPicPr/>
              <p:nvPr/>
            </p:nvPicPr>
            <p:blipFill>
              <a:blip r:embed="rId50"/>
              <a:stretch>
                <a:fillRect/>
              </a:stretch>
            </p:blipFill>
            <p:spPr>
              <a:xfrm>
                <a:off x="6560728" y="3248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2" name="Ink 81">
                <a:extLst>
                  <a:ext uri="{FF2B5EF4-FFF2-40B4-BE49-F238E27FC236}">
                    <a16:creationId xmlns:a16="http://schemas.microsoft.com/office/drawing/2014/main" id="{C91A7F7C-5436-5144-FE85-E0B96DDEC198}"/>
                  </a:ext>
                </a:extLst>
              </p14:cNvPr>
              <p14:cNvContentPartPr/>
              <p14:nvPr/>
            </p14:nvContentPartPr>
            <p14:xfrm>
              <a:off x="6494128" y="2621630"/>
              <a:ext cx="360" cy="360"/>
            </p14:xfrm>
          </p:contentPart>
        </mc:Choice>
        <mc:Fallback>
          <p:pic>
            <p:nvPicPr>
              <p:cNvPr id="82" name="Ink 81">
                <a:extLst>
                  <a:ext uri="{FF2B5EF4-FFF2-40B4-BE49-F238E27FC236}">
                    <a16:creationId xmlns:a16="http://schemas.microsoft.com/office/drawing/2014/main" id="{C91A7F7C-5436-5144-FE85-E0B96DDEC198}"/>
                  </a:ext>
                </a:extLst>
              </p:cNvPr>
              <p:cNvPicPr/>
              <p:nvPr/>
            </p:nvPicPr>
            <p:blipFill>
              <a:blip r:embed="rId50"/>
              <a:stretch>
                <a:fillRect/>
              </a:stretch>
            </p:blipFill>
            <p:spPr>
              <a:xfrm>
                <a:off x="6458128" y="25856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3" name="Ink 82">
                <a:extLst>
                  <a:ext uri="{FF2B5EF4-FFF2-40B4-BE49-F238E27FC236}">
                    <a16:creationId xmlns:a16="http://schemas.microsoft.com/office/drawing/2014/main" id="{75BCEA9F-0B33-01E9-40C2-513B2DBE7E13}"/>
                  </a:ext>
                </a:extLst>
              </p14:cNvPr>
              <p14:cNvContentPartPr/>
              <p14:nvPr/>
            </p14:nvContentPartPr>
            <p14:xfrm>
              <a:off x="7212688" y="2836190"/>
              <a:ext cx="360" cy="360"/>
            </p14:xfrm>
          </p:contentPart>
        </mc:Choice>
        <mc:Fallback>
          <p:pic>
            <p:nvPicPr>
              <p:cNvPr id="83" name="Ink 82">
                <a:extLst>
                  <a:ext uri="{FF2B5EF4-FFF2-40B4-BE49-F238E27FC236}">
                    <a16:creationId xmlns:a16="http://schemas.microsoft.com/office/drawing/2014/main" id="{75BCEA9F-0B33-01E9-40C2-513B2DBE7E13}"/>
                  </a:ext>
                </a:extLst>
              </p:cNvPr>
              <p:cNvPicPr/>
              <p:nvPr/>
            </p:nvPicPr>
            <p:blipFill>
              <a:blip r:embed="rId50"/>
              <a:stretch>
                <a:fillRect/>
              </a:stretch>
            </p:blipFill>
            <p:spPr>
              <a:xfrm>
                <a:off x="7176688" y="2800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4" name="Ink 83">
                <a:extLst>
                  <a:ext uri="{FF2B5EF4-FFF2-40B4-BE49-F238E27FC236}">
                    <a16:creationId xmlns:a16="http://schemas.microsoft.com/office/drawing/2014/main" id="{38FBE388-1CA8-63D6-F2D4-BAE1B568EE3A}"/>
                  </a:ext>
                </a:extLst>
              </p14:cNvPr>
              <p14:cNvContentPartPr/>
              <p14:nvPr/>
            </p14:nvContentPartPr>
            <p14:xfrm>
              <a:off x="7100728" y="2164430"/>
              <a:ext cx="360" cy="360"/>
            </p14:xfrm>
          </p:contentPart>
        </mc:Choice>
        <mc:Fallback>
          <p:pic>
            <p:nvPicPr>
              <p:cNvPr id="84" name="Ink 83">
                <a:extLst>
                  <a:ext uri="{FF2B5EF4-FFF2-40B4-BE49-F238E27FC236}">
                    <a16:creationId xmlns:a16="http://schemas.microsoft.com/office/drawing/2014/main" id="{38FBE388-1CA8-63D6-F2D4-BAE1B568EE3A}"/>
                  </a:ext>
                </a:extLst>
              </p:cNvPr>
              <p:cNvPicPr/>
              <p:nvPr/>
            </p:nvPicPr>
            <p:blipFill>
              <a:blip r:embed="rId50"/>
              <a:stretch>
                <a:fillRect/>
              </a:stretch>
            </p:blipFill>
            <p:spPr>
              <a:xfrm>
                <a:off x="7064728" y="21287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5" name="Ink 84">
                <a:extLst>
                  <a:ext uri="{FF2B5EF4-FFF2-40B4-BE49-F238E27FC236}">
                    <a16:creationId xmlns:a16="http://schemas.microsoft.com/office/drawing/2014/main" id="{05B9BDF0-F200-7880-B42D-6D33DBE3FE57}"/>
                  </a:ext>
                </a:extLst>
              </p14:cNvPr>
              <p14:cNvContentPartPr/>
              <p14:nvPr/>
            </p14:nvContentPartPr>
            <p14:xfrm>
              <a:off x="5439688" y="4049390"/>
              <a:ext cx="360" cy="360"/>
            </p14:xfrm>
          </p:contentPart>
        </mc:Choice>
        <mc:Fallback>
          <p:pic>
            <p:nvPicPr>
              <p:cNvPr id="85" name="Ink 84">
                <a:extLst>
                  <a:ext uri="{FF2B5EF4-FFF2-40B4-BE49-F238E27FC236}">
                    <a16:creationId xmlns:a16="http://schemas.microsoft.com/office/drawing/2014/main" id="{05B9BDF0-F200-7880-B42D-6D33DBE3FE57}"/>
                  </a:ext>
                </a:extLst>
              </p:cNvPr>
              <p:cNvPicPr/>
              <p:nvPr/>
            </p:nvPicPr>
            <p:blipFill>
              <a:blip r:embed="rId50"/>
              <a:stretch>
                <a:fillRect/>
              </a:stretch>
            </p:blipFill>
            <p:spPr>
              <a:xfrm>
                <a:off x="5403688" y="4013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6" name="Ink 85">
                <a:extLst>
                  <a:ext uri="{FF2B5EF4-FFF2-40B4-BE49-F238E27FC236}">
                    <a16:creationId xmlns:a16="http://schemas.microsoft.com/office/drawing/2014/main" id="{F3740ED6-1BC8-1F3B-AB39-DD9360AAD02B}"/>
                  </a:ext>
                </a:extLst>
              </p14:cNvPr>
              <p14:cNvContentPartPr/>
              <p14:nvPr/>
            </p14:nvContentPartPr>
            <p14:xfrm>
              <a:off x="4534648" y="4497230"/>
              <a:ext cx="360" cy="360"/>
            </p14:xfrm>
          </p:contentPart>
        </mc:Choice>
        <mc:Fallback>
          <p:pic>
            <p:nvPicPr>
              <p:cNvPr id="86" name="Ink 85">
                <a:extLst>
                  <a:ext uri="{FF2B5EF4-FFF2-40B4-BE49-F238E27FC236}">
                    <a16:creationId xmlns:a16="http://schemas.microsoft.com/office/drawing/2014/main" id="{F3740ED6-1BC8-1F3B-AB39-DD9360AAD02B}"/>
                  </a:ext>
                </a:extLst>
              </p:cNvPr>
              <p:cNvPicPr/>
              <p:nvPr/>
            </p:nvPicPr>
            <p:blipFill>
              <a:blip r:embed="rId50"/>
              <a:stretch>
                <a:fillRect/>
              </a:stretch>
            </p:blipFill>
            <p:spPr>
              <a:xfrm>
                <a:off x="4498648" y="44615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7" name="Ink 86">
                <a:extLst>
                  <a:ext uri="{FF2B5EF4-FFF2-40B4-BE49-F238E27FC236}">
                    <a16:creationId xmlns:a16="http://schemas.microsoft.com/office/drawing/2014/main" id="{E845FDF5-0773-C0DA-1512-5F40FD585B0E}"/>
                  </a:ext>
                </a:extLst>
              </p14:cNvPr>
              <p14:cNvContentPartPr/>
              <p14:nvPr/>
            </p14:nvContentPartPr>
            <p14:xfrm>
              <a:off x="6783208" y="2136710"/>
              <a:ext cx="360" cy="360"/>
            </p14:xfrm>
          </p:contentPart>
        </mc:Choice>
        <mc:Fallback>
          <p:pic>
            <p:nvPicPr>
              <p:cNvPr id="87" name="Ink 86">
                <a:extLst>
                  <a:ext uri="{FF2B5EF4-FFF2-40B4-BE49-F238E27FC236}">
                    <a16:creationId xmlns:a16="http://schemas.microsoft.com/office/drawing/2014/main" id="{E845FDF5-0773-C0DA-1512-5F40FD585B0E}"/>
                  </a:ext>
                </a:extLst>
              </p:cNvPr>
              <p:cNvPicPr/>
              <p:nvPr/>
            </p:nvPicPr>
            <p:blipFill>
              <a:blip r:embed="rId50"/>
              <a:stretch>
                <a:fillRect/>
              </a:stretch>
            </p:blipFill>
            <p:spPr>
              <a:xfrm>
                <a:off x="6747208" y="2100710"/>
                <a:ext cx="72000" cy="72000"/>
              </a:xfrm>
              <a:prstGeom prst="rect">
                <a:avLst/>
              </a:prstGeom>
            </p:spPr>
          </p:pic>
        </mc:Fallback>
      </mc:AlternateContent>
      <p:sp>
        <p:nvSpPr>
          <p:cNvPr id="88" name="Rectangle 87">
            <a:extLst>
              <a:ext uri="{FF2B5EF4-FFF2-40B4-BE49-F238E27FC236}">
                <a16:creationId xmlns:a16="http://schemas.microsoft.com/office/drawing/2014/main" id="{E1F7710E-3DE1-0D9C-7EBC-53B29F9DD16F}"/>
              </a:ext>
            </a:extLst>
          </p:cNvPr>
          <p:cNvSpPr/>
          <p:nvPr/>
        </p:nvSpPr>
        <p:spPr>
          <a:xfrm>
            <a:off x="8402510" y="2385491"/>
            <a:ext cx="2392490"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model is terrible on real data not near even </a:t>
            </a:r>
          </a:p>
        </p:txBody>
      </p:sp>
      <p:sp>
        <p:nvSpPr>
          <p:cNvPr id="89" name="Rectangle 88">
            <a:extLst>
              <a:ext uri="{FF2B5EF4-FFF2-40B4-BE49-F238E27FC236}">
                <a16:creationId xmlns:a16="http://schemas.microsoft.com/office/drawing/2014/main" id="{8E5E0D8D-F14C-E7DC-2D7F-6981D6CB9A1D}"/>
              </a:ext>
            </a:extLst>
          </p:cNvPr>
          <p:cNvSpPr/>
          <p:nvPr/>
        </p:nvSpPr>
        <p:spPr>
          <a:xfrm>
            <a:off x="8402510" y="3421121"/>
            <a:ext cx="2392490"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Seeking perfection in train set lead to </a:t>
            </a:r>
            <a:r>
              <a:rPr lang="en-US" b="1" dirty="0">
                <a:solidFill>
                  <a:srgbClr val="FFFF00"/>
                </a:solidFill>
              </a:rPr>
              <a:t>high variance</a:t>
            </a:r>
            <a:r>
              <a:rPr lang="en-US" dirty="0"/>
              <a:t> model</a:t>
            </a:r>
          </a:p>
        </p:txBody>
      </p:sp>
      <p:sp>
        <p:nvSpPr>
          <p:cNvPr id="90" name="Rectangle 89">
            <a:extLst>
              <a:ext uri="{FF2B5EF4-FFF2-40B4-BE49-F238E27FC236}">
                <a16:creationId xmlns:a16="http://schemas.microsoft.com/office/drawing/2014/main" id="{CA7ED039-A3DA-EA5B-23A3-791280D49B01}"/>
              </a:ext>
            </a:extLst>
          </p:cNvPr>
          <p:cNvSpPr/>
          <p:nvPr/>
        </p:nvSpPr>
        <p:spPr>
          <a:xfrm>
            <a:off x="8402510" y="4497230"/>
            <a:ext cx="2392490"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called </a:t>
            </a:r>
            <a:r>
              <a:rPr lang="en-US" b="1" dirty="0">
                <a:solidFill>
                  <a:srgbClr val="FFFF00"/>
                </a:solidFill>
              </a:rPr>
              <a:t>overfitting</a:t>
            </a:r>
          </a:p>
        </p:txBody>
      </p:sp>
    </p:spTree>
    <p:extLst>
      <p:ext uri="{BB962C8B-B14F-4D97-AF65-F5344CB8AC3E}">
        <p14:creationId xmlns:p14="http://schemas.microsoft.com/office/powerpoint/2010/main" val="394471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35" name="TextBox 34">
            <a:extLst>
              <a:ext uri="{FF2B5EF4-FFF2-40B4-BE49-F238E27FC236}">
                <a16:creationId xmlns:a16="http://schemas.microsoft.com/office/drawing/2014/main" id="{6CAE9B8D-800C-FE05-AAFA-921B172F7170}"/>
              </a:ext>
            </a:extLst>
          </p:cNvPr>
          <p:cNvSpPr txBox="1"/>
          <p:nvPr/>
        </p:nvSpPr>
        <p:spPr>
          <a:xfrm>
            <a:off x="718457" y="419121"/>
            <a:ext cx="7231225"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about the linear Model</a:t>
            </a:r>
          </a:p>
        </p:txBody>
      </p:sp>
      <p:sp>
        <p:nvSpPr>
          <p:cNvPr id="88" name="Rectangle 87">
            <a:extLst>
              <a:ext uri="{FF2B5EF4-FFF2-40B4-BE49-F238E27FC236}">
                <a16:creationId xmlns:a16="http://schemas.microsoft.com/office/drawing/2014/main" id="{E1F7710E-3DE1-0D9C-7EBC-53B29F9DD16F}"/>
              </a:ext>
            </a:extLst>
          </p:cNvPr>
          <p:cNvSpPr/>
          <p:nvPr/>
        </p:nvSpPr>
        <p:spPr>
          <a:xfrm>
            <a:off x="7408412" y="1289924"/>
            <a:ext cx="3505796" cy="1214873"/>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Terrible model but we the training error and testing error is not too far </a:t>
            </a:r>
          </a:p>
        </p:txBody>
      </p:sp>
      <p:sp>
        <p:nvSpPr>
          <p:cNvPr id="89" name="Rectangle 88">
            <a:extLst>
              <a:ext uri="{FF2B5EF4-FFF2-40B4-BE49-F238E27FC236}">
                <a16:creationId xmlns:a16="http://schemas.microsoft.com/office/drawing/2014/main" id="{8E5E0D8D-F14C-E7DC-2D7F-6981D6CB9A1D}"/>
              </a:ext>
            </a:extLst>
          </p:cNvPr>
          <p:cNvSpPr/>
          <p:nvPr/>
        </p:nvSpPr>
        <p:spPr>
          <a:xfrm>
            <a:off x="7405796" y="2689007"/>
            <a:ext cx="3505796" cy="1214873"/>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average error is 20% for each point you can say that new points can be + or – 20%</a:t>
            </a:r>
          </a:p>
        </p:txBody>
      </p:sp>
      <p:sp>
        <p:nvSpPr>
          <p:cNvPr id="90" name="Rectangle 89">
            <a:extLst>
              <a:ext uri="{FF2B5EF4-FFF2-40B4-BE49-F238E27FC236}">
                <a16:creationId xmlns:a16="http://schemas.microsoft.com/office/drawing/2014/main" id="{CA7ED039-A3DA-EA5B-23A3-791280D49B01}"/>
              </a:ext>
            </a:extLst>
          </p:cNvPr>
          <p:cNvSpPr/>
          <p:nvPr/>
        </p:nvSpPr>
        <p:spPr>
          <a:xfrm>
            <a:off x="7405795" y="4123910"/>
            <a:ext cx="3505796"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model has a </a:t>
            </a:r>
            <a:r>
              <a:rPr lang="en-US" b="1" dirty="0">
                <a:solidFill>
                  <a:srgbClr val="FFFF00"/>
                </a:solidFill>
              </a:rPr>
              <a:t>high bias </a:t>
            </a:r>
            <a:r>
              <a:rPr lang="en-US" dirty="0">
                <a:solidFill>
                  <a:schemeClr val="tx1"/>
                </a:solidFill>
              </a:rPr>
              <a:t>following the line doesn’t care about the data</a:t>
            </a:r>
          </a:p>
        </p:txBody>
      </p:sp>
      <p:grpSp>
        <p:nvGrpSpPr>
          <p:cNvPr id="65" name="Group 64">
            <a:extLst>
              <a:ext uri="{FF2B5EF4-FFF2-40B4-BE49-F238E27FC236}">
                <a16:creationId xmlns:a16="http://schemas.microsoft.com/office/drawing/2014/main" id="{769F73DD-4737-BDA0-70EC-73BEE49E23B7}"/>
              </a:ext>
            </a:extLst>
          </p:cNvPr>
          <p:cNvGrpSpPr/>
          <p:nvPr/>
        </p:nvGrpSpPr>
        <p:grpSpPr>
          <a:xfrm>
            <a:off x="2577000" y="2122184"/>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66" name="Ink 65">
                  <a:extLst>
                    <a:ext uri="{FF2B5EF4-FFF2-40B4-BE49-F238E27FC236}">
                      <a16:creationId xmlns:a16="http://schemas.microsoft.com/office/drawing/2014/main" id="{41DB869F-2C9B-10C9-DC8D-3E7EE1F72F6E}"/>
                    </a:ext>
                  </a:extLst>
                </p14:cNvPr>
                <p14:cNvContentPartPr/>
                <p14:nvPr/>
              </p14:nvContentPartPr>
              <p14:xfrm>
                <a:off x="1305088" y="2341550"/>
                <a:ext cx="360" cy="360"/>
              </p14:xfrm>
            </p:contentPart>
          </mc:Choice>
          <mc:Fallback>
            <p:pic>
              <p:nvPicPr>
                <p:cNvPr id="66" name="Ink 65">
                  <a:extLst>
                    <a:ext uri="{FF2B5EF4-FFF2-40B4-BE49-F238E27FC236}">
                      <a16:creationId xmlns:a16="http://schemas.microsoft.com/office/drawing/2014/main" id="{41DB869F-2C9B-10C9-DC8D-3E7EE1F72F6E}"/>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7" name="Ink 66">
                  <a:extLst>
                    <a:ext uri="{FF2B5EF4-FFF2-40B4-BE49-F238E27FC236}">
                      <a16:creationId xmlns:a16="http://schemas.microsoft.com/office/drawing/2014/main" id="{EFA9EB35-5742-E2DB-EE3B-91F41700D41D}"/>
                    </a:ext>
                  </a:extLst>
                </p14:cNvPr>
                <p14:cNvContentPartPr/>
                <p14:nvPr/>
              </p14:nvContentPartPr>
              <p14:xfrm>
                <a:off x="1305088" y="2341550"/>
                <a:ext cx="360" cy="3215520"/>
              </p14:xfrm>
            </p:contentPart>
          </mc:Choice>
          <mc:Fallback>
            <p:pic>
              <p:nvPicPr>
                <p:cNvPr id="67" name="Ink 66">
                  <a:extLst>
                    <a:ext uri="{FF2B5EF4-FFF2-40B4-BE49-F238E27FC236}">
                      <a16:creationId xmlns:a16="http://schemas.microsoft.com/office/drawing/2014/main" id="{EFA9EB35-5742-E2DB-EE3B-91F41700D41D}"/>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68" name="Group 67">
            <a:extLst>
              <a:ext uri="{FF2B5EF4-FFF2-40B4-BE49-F238E27FC236}">
                <a16:creationId xmlns:a16="http://schemas.microsoft.com/office/drawing/2014/main" id="{215823AC-0D1D-4729-98ED-F74C908505E9}"/>
              </a:ext>
            </a:extLst>
          </p:cNvPr>
          <p:cNvGrpSpPr/>
          <p:nvPr/>
        </p:nvGrpSpPr>
        <p:grpSpPr>
          <a:xfrm>
            <a:off x="2559360" y="5342024"/>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69" name="Ink 68">
                  <a:extLst>
                    <a:ext uri="{FF2B5EF4-FFF2-40B4-BE49-F238E27FC236}">
                      <a16:creationId xmlns:a16="http://schemas.microsoft.com/office/drawing/2014/main" id="{BF94B53D-2886-2318-DB00-5851D08D9889}"/>
                    </a:ext>
                  </a:extLst>
                </p14:cNvPr>
                <p14:cNvContentPartPr/>
                <p14:nvPr/>
              </p14:nvContentPartPr>
              <p14:xfrm>
                <a:off x="1287448" y="5561390"/>
                <a:ext cx="360" cy="360"/>
              </p14:xfrm>
            </p:contentPart>
          </mc:Choice>
          <mc:Fallback>
            <p:pic>
              <p:nvPicPr>
                <p:cNvPr id="69" name="Ink 68">
                  <a:extLst>
                    <a:ext uri="{FF2B5EF4-FFF2-40B4-BE49-F238E27FC236}">
                      <a16:creationId xmlns:a16="http://schemas.microsoft.com/office/drawing/2014/main" id="{BF94B53D-2886-2318-DB00-5851D08D9889}"/>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0" name="Ink 69">
                  <a:extLst>
                    <a:ext uri="{FF2B5EF4-FFF2-40B4-BE49-F238E27FC236}">
                      <a16:creationId xmlns:a16="http://schemas.microsoft.com/office/drawing/2014/main" id="{E9448599-0B9A-54D6-0DEE-0EC857D234CF}"/>
                    </a:ext>
                  </a:extLst>
                </p14:cNvPr>
                <p14:cNvContentPartPr/>
                <p14:nvPr/>
              </p14:nvContentPartPr>
              <p14:xfrm>
                <a:off x="1306168" y="5561390"/>
                <a:ext cx="717120" cy="360"/>
              </p14:xfrm>
            </p:contentPart>
          </mc:Choice>
          <mc:Fallback>
            <p:pic>
              <p:nvPicPr>
                <p:cNvPr id="70" name="Ink 69">
                  <a:extLst>
                    <a:ext uri="{FF2B5EF4-FFF2-40B4-BE49-F238E27FC236}">
                      <a16:creationId xmlns:a16="http://schemas.microsoft.com/office/drawing/2014/main" id="{E9448599-0B9A-54D6-0DEE-0EC857D234CF}"/>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1" name="Ink 70">
                  <a:extLst>
                    <a:ext uri="{FF2B5EF4-FFF2-40B4-BE49-F238E27FC236}">
                      <a16:creationId xmlns:a16="http://schemas.microsoft.com/office/drawing/2014/main" id="{132E6F7C-9EF3-0A72-7684-3578F96B3EA5}"/>
                    </a:ext>
                  </a:extLst>
                </p14:cNvPr>
                <p14:cNvContentPartPr/>
                <p14:nvPr/>
              </p14:nvContentPartPr>
              <p14:xfrm>
                <a:off x="2313808" y="5561390"/>
                <a:ext cx="281160" cy="360"/>
              </p14:xfrm>
            </p:contentPart>
          </mc:Choice>
          <mc:Fallback>
            <p:pic>
              <p:nvPicPr>
                <p:cNvPr id="71" name="Ink 70">
                  <a:extLst>
                    <a:ext uri="{FF2B5EF4-FFF2-40B4-BE49-F238E27FC236}">
                      <a16:creationId xmlns:a16="http://schemas.microsoft.com/office/drawing/2014/main" id="{132E6F7C-9EF3-0A72-7684-3578F96B3EA5}"/>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73">
                  <a:extLst>
                    <a:ext uri="{FF2B5EF4-FFF2-40B4-BE49-F238E27FC236}">
                      <a16:creationId xmlns:a16="http://schemas.microsoft.com/office/drawing/2014/main" id="{835A1068-D5D1-032E-CDE1-0FE03E45CE83}"/>
                    </a:ext>
                  </a:extLst>
                </p14:cNvPr>
                <p14:cNvContentPartPr/>
                <p14:nvPr/>
              </p14:nvContentPartPr>
              <p14:xfrm>
                <a:off x="2668768" y="5561390"/>
                <a:ext cx="210240" cy="360"/>
              </p14:xfrm>
            </p:contentPart>
          </mc:Choice>
          <mc:Fallback>
            <p:pic>
              <p:nvPicPr>
                <p:cNvPr id="74" name="Ink 73">
                  <a:extLst>
                    <a:ext uri="{FF2B5EF4-FFF2-40B4-BE49-F238E27FC236}">
                      <a16:creationId xmlns:a16="http://schemas.microsoft.com/office/drawing/2014/main" id="{835A1068-D5D1-032E-CDE1-0FE03E45CE83}"/>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1" name="Ink 90">
                  <a:extLst>
                    <a:ext uri="{FF2B5EF4-FFF2-40B4-BE49-F238E27FC236}">
                      <a16:creationId xmlns:a16="http://schemas.microsoft.com/office/drawing/2014/main" id="{7733F06A-E6F4-8A3C-915D-8FAC18A329B2}"/>
                    </a:ext>
                  </a:extLst>
                </p14:cNvPr>
                <p14:cNvContentPartPr/>
                <p14:nvPr/>
              </p14:nvContentPartPr>
              <p14:xfrm>
                <a:off x="2014648" y="5561390"/>
                <a:ext cx="887760" cy="360"/>
              </p14:xfrm>
            </p:contentPart>
          </mc:Choice>
          <mc:Fallback>
            <p:pic>
              <p:nvPicPr>
                <p:cNvPr id="91" name="Ink 90">
                  <a:extLst>
                    <a:ext uri="{FF2B5EF4-FFF2-40B4-BE49-F238E27FC236}">
                      <a16:creationId xmlns:a16="http://schemas.microsoft.com/office/drawing/2014/main" id="{7733F06A-E6F4-8A3C-915D-8FAC18A329B2}"/>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2" name="Ink 91">
                  <a:extLst>
                    <a:ext uri="{FF2B5EF4-FFF2-40B4-BE49-F238E27FC236}">
                      <a16:creationId xmlns:a16="http://schemas.microsoft.com/office/drawing/2014/main" id="{B3FF26ED-73C2-7279-0B54-D3E994753683}"/>
                    </a:ext>
                  </a:extLst>
                </p14:cNvPr>
                <p14:cNvContentPartPr/>
                <p14:nvPr/>
              </p14:nvContentPartPr>
              <p14:xfrm>
                <a:off x="2668768" y="5561390"/>
                <a:ext cx="415800" cy="360"/>
              </p14:xfrm>
            </p:contentPart>
          </mc:Choice>
          <mc:Fallback>
            <p:pic>
              <p:nvPicPr>
                <p:cNvPr id="92" name="Ink 91">
                  <a:extLst>
                    <a:ext uri="{FF2B5EF4-FFF2-40B4-BE49-F238E27FC236}">
                      <a16:creationId xmlns:a16="http://schemas.microsoft.com/office/drawing/2014/main" id="{B3FF26ED-73C2-7279-0B54-D3E994753683}"/>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3" name="Ink 92">
                  <a:extLst>
                    <a:ext uri="{FF2B5EF4-FFF2-40B4-BE49-F238E27FC236}">
                      <a16:creationId xmlns:a16="http://schemas.microsoft.com/office/drawing/2014/main" id="{BEBF9E04-405B-435C-AF6F-9F00677BB996}"/>
                    </a:ext>
                  </a:extLst>
                </p14:cNvPr>
                <p14:cNvContentPartPr/>
                <p14:nvPr/>
              </p14:nvContentPartPr>
              <p14:xfrm>
                <a:off x="3162688" y="5561390"/>
                <a:ext cx="100080" cy="360"/>
              </p14:xfrm>
            </p:contentPart>
          </mc:Choice>
          <mc:Fallback>
            <p:pic>
              <p:nvPicPr>
                <p:cNvPr id="93" name="Ink 92">
                  <a:extLst>
                    <a:ext uri="{FF2B5EF4-FFF2-40B4-BE49-F238E27FC236}">
                      <a16:creationId xmlns:a16="http://schemas.microsoft.com/office/drawing/2014/main" id="{BEBF9E04-405B-435C-AF6F-9F00677BB996}"/>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4" name="Ink 93">
                  <a:extLst>
                    <a:ext uri="{FF2B5EF4-FFF2-40B4-BE49-F238E27FC236}">
                      <a16:creationId xmlns:a16="http://schemas.microsoft.com/office/drawing/2014/main" id="{EBD5397D-C0AA-5CA9-DD77-9B398EC919C6}"/>
                    </a:ext>
                  </a:extLst>
                </p14:cNvPr>
                <p14:cNvContentPartPr/>
                <p14:nvPr/>
              </p14:nvContentPartPr>
              <p14:xfrm>
                <a:off x="2751568" y="5561390"/>
                <a:ext cx="2072520" cy="360"/>
              </p14:xfrm>
            </p:contentPart>
          </mc:Choice>
          <mc:Fallback>
            <p:pic>
              <p:nvPicPr>
                <p:cNvPr id="94" name="Ink 93">
                  <a:extLst>
                    <a:ext uri="{FF2B5EF4-FFF2-40B4-BE49-F238E27FC236}">
                      <a16:creationId xmlns:a16="http://schemas.microsoft.com/office/drawing/2014/main" id="{EBD5397D-C0AA-5CA9-DD77-9B398EC919C6}"/>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95" name="Ink 94">
                <a:extLst>
                  <a:ext uri="{FF2B5EF4-FFF2-40B4-BE49-F238E27FC236}">
                    <a16:creationId xmlns:a16="http://schemas.microsoft.com/office/drawing/2014/main" id="{3000B85A-806E-635C-838B-0BBDAA6DBF13}"/>
                  </a:ext>
                </a:extLst>
              </p14:cNvPr>
              <p14:cNvContentPartPr/>
              <p14:nvPr/>
            </p14:nvContentPartPr>
            <p14:xfrm>
              <a:off x="2848742" y="4949558"/>
              <a:ext cx="360" cy="360"/>
            </p14:xfrm>
          </p:contentPart>
        </mc:Choice>
        <mc:Fallback>
          <p:pic>
            <p:nvPicPr>
              <p:cNvPr id="95" name="Ink 94">
                <a:extLst>
                  <a:ext uri="{FF2B5EF4-FFF2-40B4-BE49-F238E27FC236}">
                    <a16:creationId xmlns:a16="http://schemas.microsoft.com/office/drawing/2014/main" id="{3000B85A-806E-635C-838B-0BBDAA6DBF13}"/>
                  </a:ext>
                </a:extLst>
              </p:cNvPr>
              <p:cNvPicPr/>
              <p:nvPr/>
            </p:nvPicPr>
            <p:blipFill>
              <a:blip r:embed="rId23"/>
              <a:stretch>
                <a:fillRect/>
              </a:stretch>
            </p:blipFill>
            <p:spPr>
              <a:xfrm>
                <a:off x="2812742" y="491355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6" name="Ink 95">
                <a:extLst>
                  <a:ext uri="{FF2B5EF4-FFF2-40B4-BE49-F238E27FC236}">
                    <a16:creationId xmlns:a16="http://schemas.microsoft.com/office/drawing/2014/main" id="{E645F97F-0663-C242-8A11-BDFFD3C486C2}"/>
                  </a:ext>
                </a:extLst>
              </p14:cNvPr>
              <p14:cNvContentPartPr/>
              <p14:nvPr/>
            </p14:nvContentPartPr>
            <p14:xfrm>
              <a:off x="2913902" y="4548518"/>
              <a:ext cx="360" cy="360"/>
            </p14:xfrm>
          </p:contentPart>
        </mc:Choice>
        <mc:Fallback>
          <p:pic>
            <p:nvPicPr>
              <p:cNvPr id="96" name="Ink 95">
                <a:extLst>
                  <a:ext uri="{FF2B5EF4-FFF2-40B4-BE49-F238E27FC236}">
                    <a16:creationId xmlns:a16="http://schemas.microsoft.com/office/drawing/2014/main" id="{E645F97F-0663-C242-8A11-BDFFD3C486C2}"/>
                  </a:ext>
                </a:extLst>
              </p:cNvPr>
              <p:cNvPicPr/>
              <p:nvPr/>
            </p:nvPicPr>
            <p:blipFill>
              <a:blip r:embed="rId23"/>
              <a:stretch>
                <a:fillRect/>
              </a:stretch>
            </p:blipFill>
            <p:spPr>
              <a:xfrm>
                <a:off x="2877902" y="45125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7" name="Ink 96">
                <a:extLst>
                  <a:ext uri="{FF2B5EF4-FFF2-40B4-BE49-F238E27FC236}">
                    <a16:creationId xmlns:a16="http://schemas.microsoft.com/office/drawing/2014/main" id="{FB1B8029-4A31-6868-2714-FE72E3E43CC5}"/>
                  </a:ext>
                </a:extLst>
              </p14:cNvPr>
              <p14:cNvContentPartPr/>
              <p14:nvPr/>
            </p14:nvContentPartPr>
            <p14:xfrm>
              <a:off x="3511142" y="4958918"/>
              <a:ext cx="360" cy="360"/>
            </p14:xfrm>
          </p:contentPart>
        </mc:Choice>
        <mc:Fallback>
          <p:pic>
            <p:nvPicPr>
              <p:cNvPr id="97" name="Ink 96">
                <a:extLst>
                  <a:ext uri="{FF2B5EF4-FFF2-40B4-BE49-F238E27FC236}">
                    <a16:creationId xmlns:a16="http://schemas.microsoft.com/office/drawing/2014/main" id="{FB1B8029-4A31-6868-2714-FE72E3E43CC5}"/>
                  </a:ext>
                </a:extLst>
              </p:cNvPr>
              <p:cNvPicPr/>
              <p:nvPr/>
            </p:nvPicPr>
            <p:blipFill>
              <a:blip r:embed="rId23"/>
              <a:stretch>
                <a:fillRect/>
              </a:stretch>
            </p:blipFill>
            <p:spPr>
              <a:xfrm>
                <a:off x="3475142" y="49229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8" name="Ink 97">
                <a:extLst>
                  <a:ext uri="{FF2B5EF4-FFF2-40B4-BE49-F238E27FC236}">
                    <a16:creationId xmlns:a16="http://schemas.microsoft.com/office/drawing/2014/main" id="{C4EDAE8F-2141-B626-03AE-CD5A80E8BFF5}"/>
                  </a:ext>
                </a:extLst>
              </p14:cNvPr>
              <p14:cNvContentPartPr/>
              <p14:nvPr/>
            </p14:nvContentPartPr>
            <p14:xfrm>
              <a:off x="3259142" y="4156478"/>
              <a:ext cx="360" cy="360"/>
            </p14:xfrm>
          </p:contentPart>
        </mc:Choice>
        <mc:Fallback>
          <p:pic>
            <p:nvPicPr>
              <p:cNvPr id="98" name="Ink 97">
                <a:extLst>
                  <a:ext uri="{FF2B5EF4-FFF2-40B4-BE49-F238E27FC236}">
                    <a16:creationId xmlns:a16="http://schemas.microsoft.com/office/drawing/2014/main" id="{C4EDAE8F-2141-B626-03AE-CD5A80E8BFF5}"/>
                  </a:ext>
                </a:extLst>
              </p:cNvPr>
              <p:cNvPicPr/>
              <p:nvPr/>
            </p:nvPicPr>
            <p:blipFill>
              <a:blip r:embed="rId23"/>
              <a:stretch>
                <a:fillRect/>
              </a:stretch>
            </p:blipFill>
            <p:spPr>
              <a:xfrm>
                <a:off x="3223142" y="412047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9" name="Ink 98">
                <a:extLst>
                  <a:ext uri="{FF2B5EF4-FFF2-40B4-BE49-F238E27FC236}">
                    <a16:creationId xmlns:a16="http://schemas.microsoft.com/office/drawing/2014/main" id="{2868B327-982B-B34F-B0CF-EBE1CEF7D1B5}"/>
                  </a:ext>
                </a:extLst>
              </p14:cNvPr>
              <p14:cNvContentPartPr/>
              <p14:nvPr/>
            </p14:nvContentPartPr>
            <p14:xfrm>
              <a:off x="3669542" y="4371038"/>
              <a:ext cx="360" cy="360"/>
            </p14:xfrm>
          </p:contentPart>
        </mc:Choice>
        <mc:Fallback>
          <p:pic>
            <p:nvPicPr>
              <p:cNvPr id="99" name="Ink 98">
                <a:extLst>
                  <a:ext uri="{FF2B5EF4-FFF2-40B4-BE49-F238E27FC236}">
                    <a16:creationId xmlns:a16="http://schemas.microsoft.com/office/drawing/2014/main" id="{2868B327-982B-B34F-B0CF-EBE1CEF7D1B5}"/>
                  </a:ext>
                </a:extLst>
              </p:cNvPr>
              <p:cNvPicPr/>
              <p:nvPr/>
            </p:nvPicPr>
            <p:blipFill>
              <a:blip r:embed="rId23"/>
              <a:stretch>
                <a:fillRect/>
              </a:stretch>
            </p:blipFill>
            <p:spPr>
              <a:xfrm>
                <a:off x="3633542" y="433503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0" name="Ink 99">
                <a:extLst>
                  <a:ext uri="{FF2B5EF4-FFF2-40B4-BE49-F238E27FC236}">
                    <a16:creationId xmlns:a16="http://schemas.microsoft.com/office/drawing/2014/main" id="{4B1F89A6-B1AB-DB5E-8EA2-03FECBA4CDA3}"/>
                  </a:ext>
                </a:extLst>
              </p14:cNvPr>
              <p14:cNvContentPartPr/>
              <p14:nvPr/>
            </p14:nvContentPartPr>
            <p14:xfrm>
              <a:off x="4201622" y="4250078"/>
              <a:ext cx="360" cy="360"/>
            </p14:xfrm>
          </p:contentPart>
        </mc:Choice>
        <mc:Fallback>
          <p:pic>
            <p:nvPicPr>
              <p:cNvPr id="100" name="Ink 99">
                <a:extLst>
                  <a:ext uri="{FF2B5EF4-FFF2-40B4-BE49-F238E27FC236}">
                    <a16:creationId xmlns:a16="http://schemas.microsoft.com/office/drawing/2014/main" id="{4B1F89A6-B1AB-DB5E-8EA2-03FECBA4CDA3}"/>
                  </a:ext>
                </a:extLst>
              </p:cNvPr>
              <p:cNvPicPr/>
              <p:nvPr/>
            </p:nvPicPr>
            <p:blipFill>
              <a:blip r:embed="rId23"/>
              <a:stretch>
                <a:fillRect/>
              </a:stretch>
            </p:blipFill>
            <p:spPr>
              <a:xfrm>
                <a:off x="4165622" y="421407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1" name="Ink 100">
                <a:extLst>
                  <a:ext uri="{FF2B5EF4-FFF2-40B4-BE49-F238E27FC236}">
                    <a16:creationId xmlns:a16="http://schemas.microsoft.com/office/drawing/2014/main" id="{A214E7AB-F80C-36F4-2726-CCA63AEFE228}"/>
                  </a:ext>
                </a:extLst>
              </p14:cNvPr>
              <p14:cNvContentPartPr/>
              <p14:nvPr/>
            </p14:nvContentPartPr>
            <p14:xfrm>
              <a:off x="4099022" y="3811238"/>
              <a:ext cx="360" cy="360"/>
            </p14:xfrm>
          </p:contentPart>
        </mc:Choice>
        <mc:Fallback>
          <p:pic>
            <p:nvPicPr>
              <p:cNvPr id="101" name="Ink 100">
                <a:extLst>
                  <a:ext uri="{FF2B5EF4-FFF2-40B4-BE49-F238E27FC236}">
                    <a16:creationId xmlns:a16="http://schemas.microsoft.com/office/drawing/2014/main" id="{A214E7AB-F80C-36F4-2726-CCA63AEFE228}"/>
                  </a:ext>
                </a:extLst>
              </p:cNvPr>
              <p:cNvPicPr/>
              <p:nvPr/>
            </p:nvPicPr>
            <p:blipFill>
              <a:blip r:embed="rId23"/>
              <a:stretch>
                <a:fillRect/>
              </a:stretch>
            </p:blipFill>
            <p:spPr>
              <a:xfrm>
                <a:off x="4063022" y="377523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2" name="Ink 101">
                <a:extLst>
                  <a:ext uri="{FF2B5EF4-FFF2-40B4-BE49-F238E27FC236}">
                    <a16:creationId xmlns:a16="http://schemas.microsoft.com/office/drawing/2014/main" id="{4154C29E-86B1-D6DC-FDB8-10B28C0E315E}"/>
                  </a:ext>
                </a:extLst>
              </p14:cNvPr>
              <p14:cNvContentPartPr/>
              <p14:nvPr/>
            </p14:nvContentPartPr>
            <p14:xfrm>
              <a:off x="4546862" y="3867398"/>
              <a:ext cx="360" cy="360"/>
            </p14:xfrm>
          </p:contentPart>
        </mc:Choice>
        <mc:Fallback>
          <p:pic>
            <p:nvPicPr>
              <p:cNvPr id="102" name="Ink 101">
                <a:extLst>
                  <a:ext uri="{FF2B5EF4-FFF2-40B4-BE49-F238E27FC236}">
                    <a16:creationId xmlns:a16="http://schemas.microsoft.com/office/drawing/2014/main" id="{4154C29E-86B1-D6DC-FDB8-10B28C0E315E}"/>
                  </a:ext>
                </a:extLst>
              </p:cNvPr>
              <p:cNvPicPr/>
              <p:nvPr/>
            </p:nvPicPr>
            <p:blipFill>
              <a:blip r:embed="rId23"/>
              <a:stretch>
                <a:fillRect/>
              </a:stretch>
            </p:blipFill>
            <p:spPr>
              <a:xfrm>
                <a:off x="4510862" y="383139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3" name="Ink 102">
                <a:extLst>
                  <a:ext uri="{FF2B5EF4-FFF2-40B4-BE49-F238E27FC236}">
                    <a16:creationId xmlns:a16="http://schemas.microsoft.com/office/drawing/2014/main" id="{2D087001-D050-6861-32B5-5AD41B5BE13D}"/>
                  </a:ext>
                </a:extLst>
              </p14:cNvPr>
              <p14:cNvContentPartPr/>
              <p14:nvPr/>
            </p14:nvContentPartPr>
            <p14:xfrm>
              <a:off x="4509422" y="3391118"/>
              <a:ext cx="360" cy="360"/>
            </p14:xfrm>
          </p:contentPart>
        </mc:Choice>
        <mc:Fallback>
          <p:pic>
            <p:nvPicPr>
              <p:cNvPr id="103" name="Ink 102">
                <a:extLst>
                  <a:ext uri="{FF2B5EF4-FFF2-40B4-BE49-F238E27FC236}">
                    <a16:creationId xmlns:a16="http://schemas.microsoft.com/office/drawing/2014/main" id="{2D087001-D050-6861-32B5-5AD41B5BE13D}"/>
                  </a:ext>
                </a:extLst>
              </p:cNvPr>
              <p:cNvPicPr/>
              <p:nvPr/>
            </p:nvPicPr>
            <p:blipFill>
              <a:blip r:embed="rId23"/>
              <a:stretch>
                <a:fillRect/>
              </a:stretch>
            </p:blipFill>
            <p:spPr>
              <a:xfrm>
                <a:off x="4473422" y="33551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 name="Ink 103">
                <a:extLst>
                  <a:ext uri="{FF2B5EF4-FFF2-40B4-BE49-F238E27FC236}">
                    <a16:creationId xmlns:a16="http://schemas.microsoft.com/office/drawing/2014/main" id="{559057D9-3F51-77C0-7A29-E16C671A2A8A}"/>
                  </a:ext>
                </a:extLst>
              </p14:cNvPr>
              <p14:cNvContentPartPr/>
              <p14:nvPr/>
            </p14:nvContentPartPr>
            <p14:xfrm>
              <a:off x="5339942" y="3437918"/>
              <a:ext cx="360" cy="360"/>
            </p14:xfrm>
          </p:contentPart>
        </mc:Choice>
        <mc:Fallback>
          <p:pic>
            <p:nvPicPr>
              <p:cNvPr id="104" name="Ink 103">
                <a:extLst>
                  <a:ext uri="{FF2B5EF4-FFF2-40B4-BE49-F238E27FC236}">
                    <a16:creationId xmlns:a16="http://schemas.microsoft.com/office/drawing/2014/main" id="{559057D9-3F51-77C0-7A29-E16C671A2A8A}"/>
                  </a:ext>
                </a:extLst>
              </p:cNvPr>
              <p:cNvPicPr/>
              <p:nvPr/>
            </p:nvPicPr>
            <p:blipFill>
              <a:blip r:embed="rId23"/>
              <a:stretch>
                <a:fillRect/>
              </a:stretch>
            </p:blipFill>
            <p:spPr>
              <a:xfrm>
                <a:off x="5303942" y="34019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5" name="Ink 104">
                <a:extLst>
                  <a:ext uri="{FF2B5EF4-FFF2-40B4-BE49-F238E27FC236}">
                    <a16:creationId xmlns:a16="http://schemas.microsoft.com/office/drawing/2014/main" id="{6A8D8F49-DB7D-6AA3-2FCA-974093C5CD6A}"/>
                  </a:ext>
                </a:extLst>
              </p14:cNvPr>
              <p14:cNvContentPartPr/>
              <p14:nvPr/>
            </p14:nvContentPartPr>
            <p14:xfrm>
              <a:off x="5311862" y="2897198"/>
              <a:ext cx="360" cy="360"/>
            </p14:xfrm>
          </p:contentPart>
        </mc:Choice>
        <mc:Fallback>
          <p:pic>
            <p:nvPicPr>
              <p:cNvPr id="105" name="Ink 104">
                <a:extLst>
                  <a:ext uri="{FF2B5EF4-FFF2-40B4-BE49-F238E27FC236}">
                    <a16:creationId xmlns:a16="http://schemas.microsoft.com/office/drawing/2014/main" id="{6A8D8F49-DB7D-6AA3-2FCA-974093C5CD6A}"/>
                  </a:ext>
                </a:extLst>
              </p:cNvPr>
              <p:cNvPicPr/>
              <p:nvPr/>
            </p:nvPicPr>
            <p:blipFill>
              <a:blip r:embed="rId23"/>
              <a:stretch>
                <a:fillRect/>
              </a:stretch>
            </p:blipFill>
            <p:spPr>
              <a:xfrm>
                <a:off x="5275862" y="286119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6" name="Ink 105">
                <a:extLst>
                  <a:ext uri="{FF2B5EF4-FFF2-40B4-BE49-F238E27FC236}">
                    <a16:creationId xmlns:a16="http://schemas.microsoft.com/office/drawing/2014/main" id="{8F279C42-1B7C-FE4B-5F1A-281FA25E30AB}"/>
                  </a:ext>
                </a:extLst>
              </p14:cNvPr>
              <p14:cNvContentPartPr/>
              <p14:nvPr/>
            </p14:nvContentPartPr>
            <p14:xfrm>
              <a:off x="5862662" y="2924918"/>
              <a:ext cx="360" cy="360"/>
            </p14:xfrm>
          </p:contentPart>
        </mc:Choice>
        <mc:Fallback>
          <p:pic>
            <p:nvPicPr>
              <p:cNvPr id="106" name="Ink 105">
                <a:extLst>
                  <a:ext uri="{FF2B5EF4-FFF2-40B4-BE49-F238E27FC236}">
                    <a16:creationId xmlns:a16="http://schemas.microsoft.com/office/drawing/2014/main" id="{8F279C42-1B7C-FE4B-5F1A-281FA25E30AB}"/>
                  </a:ext>
                </a:extLst>
              </p:cNvPr>
              <p:cNvPicPr/>
              <p:nvPr/>
            </p:nvPicPr>
            <p:blipFill>
              <a:blip r:embed="rId23"/>
              <a:stretch>
                <a:fillRect/>
              </a:stretch>
            </p:blipFill>
            <p:spPr>
              <a:xfrm>
                <a:off x="5826662" y="28889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7" name="Ink 106">
                <a:extLst>
                  <a:ext uri="{FF2B5EF4-FFF2-40B4-BE49-F238E27FC236}">
                    <a16:creationId xmlns:a16="http://schemas.microsoft.com/office/drawing/2014/main" id="{D1F16DBD-6C4F-C2E2-FAFD-293681CECD9C}"/>
                  </a:ext>
                </a:extLst>
              </p14:cNvPr>
              <p14:cNvContentPartPr/>
              <p14:nvPr/>
            </p14:nvContentPartPr>
            <p14:xfrm>
              <a:off x="5825222" y="2477078"/>
              <a:ext cx="360" cy="360"/>
            </p14:xfrm>
          </p:contentPart>
        </mc:Choice>
        <mc:Fallback>
          <p:pic>
            <p:nvPicPr>
              <p:cNvPr id="107" name="Ink 106">
                <a:extLst>
                  <a:ext uri="{FF2B5EF4-FFF2-40B4-BE49-F238E27FC236}">
                    <a16:creationId xmlns:a16="http://schemas.microsoft.com/office/drawing/2014/main" id="{D1F16DBD-6C4F-C2E2-FAFD-293681CECD9C}"/>
                  </a:ext>
                </a:extLst>
              </p:cNvPr>
              <p:cNvPicPr/>
              <p:nvPr/>
            </p:nvPicPr>
            <p:blipFill>
              <a:blip r:embed="rId23"/>
              <a:stretch>
                <a:fillRect/>
              </a:stretch>
            </p:blipFill>
            <p:spPr>
              <a:xfrm>
                <a:off x="5789222" y="244107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8" name="Ink 107">
                <a:extLst>
                  <a:ext uri="{FF2B5EF4-FFF2-40B4-BE49-F238E27FC236}">
                    <a16:creationId xmlns:a16="http://schemas.microsoft.com/office/drawing/2014/main" id="{D6E24C28-B590-F9DA-3943-D4ADBEEFD97C}"/>
                  </a:ext>
                </a:extLst>
              </p14:cNvPr>
              <p14:cNvContentPartPr/>
              <p14:nvPr/>
            </p14:nvContentPartPr>
            <p14:xfrm>
              <a:off x="6412742" y="2383478"/>
              <a:ext cx="360" cy="360"/>
            </p14:xfrm>
          </p:contentPart>
        </mc:Choice>
        <mc:Fallback>
          <p:pic>
            <p:nvPicPr>
              <p:cNvPr id="108" name="Ink 107">
                <a:extLst>
                  <a:ext uri="{FF2B5EF4-FFF2-40B4-BE49-F238E27FC236}">
                    <a16:creationId xmlns:a16="http://schemas.microsoft.com/office/drawing/2014/main" id="{D6E24C28-B590-F9DA-3943-D4ADBEEFD97C}"/>
                  </a:ext>
                </a:extLst>
              </p:cNvPr>
              <p:cNvPicPr/>
              <p:nvPr/>
            </p:nvPicPr>
            <p:blipFill>
              <a:blip r:embed="rId23"/>
              <a:stretch>
                <a:fillRect/>
              </a:stretch>
            </p:blipFill>
            <p:spPr>
              <a:xfrm>
                <a:off x="6376742" y="2347478"/>
                <a:ext cx="72000" cy="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109" name="Ink 108">
                <a:extLst>
                  <a:ext uri="{FF2B5EF4-FFF2-40B4-BE49-F238E27FC236}">
                    <a16:creationId xmlns:a16="http://schemas.microsoft.com/office/drawing/2014/main" id="{5AB50AA0-4BCC-5060-4783-CCBA690E912B}"/>
                  </a:ext>
                </a:extLst>
              </p14:cNvPr>
              <p14:cNvContentPartPr/>
              <p14:nvPr/>
            </p14:nvContentPartPr>
            <p14:xfrm>
              <a:off x="2870194" y="1706302"/>
              <a:ext cx="4187160" cy="3390840"/>
            </p14:xfrm>
          </p:contentPart>
        </mc:Choice>
        <mc:Fallback>
          <p:pic>
            <p:nvPicPr>
              <p:cNvPr id="109" name="Ink 108">
                <a:extLst>
                  <a:ext uri="{FF2B5EF4-FFF2-40B4-BE49-F238E27FC236}">
                    <a16:creationId xmlns:a16="http://schemas.microsoft.com/office/drawing/2014/main" id="{5AB50AA0-4BCC-5060-4783-CCBA690E912B}"/>
                  </a:ext>
                </a:extLst>
              </p:cNvPr>
              <p:cNvPicPr/>
              <p:nvPr/>
            </p:nvPicPr>
            <p:blipFill>
              <a:blip r:embed="rId38"/>
              <a:stretch>
                <a:fillRect/>
              </a:stretch>
            </p:blipFill>
            <p:spPr>
              <a:xfrm>
                <a:off x="2834194" y="1490302"/>
                <a:ext cx="4258800" cy="3822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0" name="Ink 109">
                <a:extLst>
                  <a:ext uri="{FF2B5EF4-FFF2-40B4-BE49-F238E27FC236}">
                    <a16:creationId xmlns:a16="http://schemas.microsoft.com/office/drawing/2014/main" id="{F6C18E8F-2D32-025C-7D31-01CB50B052B6}"/>
                  </a:ext>
                </a:extLst>
              </p14:cNvPr>
              <p14:cNvContentPartPr/>
              <p14:nvPr/>
            </p14:nvContentPartPr>
            <p14:xfrm>
              <a:off x="3097528" y="4590830"/>
              <a:ext cx="360" cy="360"/>
            </p14:xfrm>
          </p:contentPart>
        </mc:Choice>
        <mc:Fallback>
          <p:pic>
            <p:nvPicPr>
              <p:cNvPr id="110" name="Ink 109">
                <a:extLst>
                  <a:ext uri="{FF2B5EF4-FFF2-40B4-BE49-F238E27FC236}">
                    <a16:creationId xmlns:a16="http://schemas.microsoft.com/office/drawing/2014/main" id="{F6C18E8F-2D32-025C-7D31-01CB50B052B6}"/>
                  </a:ext>
                </a:extLst>
              </p:cNvPr>
              <p:cNvPicPr/>
              <p:nvPr/>
            </p:nvPicPr>
            <p:blipFill>
              <a:blip r:embed="rId40"/>
              <a:stretch>
                <a:fillRect/>
              </a:stretch>
            </p:blipFill>
            <p:spPr>
              <a:xfrm>
                <a:off x="3061528" y="4554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11" name="Ink 110">
                <a:extLst>
                  <a:ext uri="{FF2B5EF4-FFF2-40B4-BE49-F238E27FC236}">
                    <a16:creationId xmlns:a16="http://schemas.microsoft.com/office/drawing/2014/main" id="{AA42082F-C7B0-590C-D0CA-B4AB10F4AA11}"/>
                  </a:ext>
                </a:extLst>
              </p14:cNvPr>
              <p14:cNvContentPartPr/>
              <p14:nvPr/>
            </p14:nvContentPartPr>
            <p14:xfrm>
              <a:off x="3265288" y="5094470"/>
              <a:ext cx="360" cy="360"/>
            </p14:xfrm>
          </p:contentPart>
        </mc:Choice>
        <mc:Fallback>
          <p:pic>
            <p:nvPicPr>
              <p:cNvPr id="111" name="Ink 110">
                <a:extLst>
                  <a:ext uri="{FF2B5EF4-FFF2-40B4-BE49-F238E27FC236}">
                    <a16:creationId xmlns:a16="http://schemas.microsoft.com/office/drawing/2014/main" id="{AA42082F-C7B0-590C-D0CA-B4AB10F4AA11}"/>
                  </a:ext>
                </a:extLst>
              </p:cNvPr>
              <p:cNvPicPr/>
              <p:nvPr/>
            </p:nvPicPr>
            <p:blipFill>
              <a:blip r:embed="rId40"/>
              <a:stretch>
                <a:fillRect/>
              </a:stretch>
            </p:blipFill>
            <p:spPr>
              <a:xfrm>
                <a:off x="3229648" y="5058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2" name="Ink 111">
                <a:extLst>
                  <a:ext uri="{FF2B5EF4-FFF2-40B4-BE49-F238E27FC236}">
                    <a16:creationId xmlns:a16="http://schemas.microsoft.com/office/drawing/2014/main" id="{446272AC-826E-51BD-E9EA-E69B1FD3F1B2}"/>
                  </a:ext>
                </a:extLst>
              </p14:cNvPr>
              <p14:cNvContentPartPr/>
              <p14:nvPr/>
            </p14:nvContentPartPr>
            <p14:xfrm>
              <a:off x="3825448" y="4702790"/>
              <a:ext cx="360" cy="360"/>
            </p14:xfrm>
          </p:contentPart>
        </mc:Choice>
        <mc:Fallback>
          <p:pic>
            <p:nvPicPr>
              <p:cNvPr id="112" name="Ink 111">
                <a:extLst>
                  <a:ext uri="{FF2B5EF4-FFF2-40B4-BE49-F238E27FC236}">
                    <a16:creationId xmlns:a16="http://schemas.microsoft.com/office/drawing/2014/main" id="{446272AC-826E-51BD-E9EA-E69B1FD3F1B2}"/>
                  </a:ext>
                </a:extLst>
              </p:cNvPr>
              <p:cNvPicPr/>
              <p:nvPr/>
            </p:nvPicPr>
            <p:blipFill>
              <a:blip r:embed="rId40"/>
              <a:stretch>
                <a:fillRect/>
              </a:stretch>
            </p:blipFill>
            <p:spPr>
              <a:xfrm>
                <a:off x="3789448" y="46667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13" name="Ink 112">
                <a:extLst>
                  <a:ext uri="{FF2B5EF4-FFF2-40B4-BE49-F238E27FC236}">
                    <a16:creationId xmlns:a16="http://schemas.microsoft.com/office/drawing/2014/main" id="{717DC914-44F0-D003-2EBF-2FBA6729081E}"/>
                  </a:ext>
                </a:extLst>
              </p14:cNvPr>
              <p14:cNvContentPartPr/>
              <p14:nvPr/>
            </p14:nvContentPartPr>
            <p14:xfrm>
              <a:off x="3647968" y="4049390"/>
              <a:ext cx="360" cy="360"/>
            </p14:xfrm>
          </p:contentPart>
        </mc:Choice>
        <mc:Fallback>
          <p:pic>
            <p:nvPicPr>
              <p:cNvPr id="113" name="Ink 112">
                <a:extLst>
                  <a:ext uri="{FF2B5EF4-FFF2-40B4-BE49-F238E27FC236}">
                    <a16:creationId xmlns:a16="http://schemas.microsoft.com/office/drawing/2014/main" id="{717DC914-44F0-D003-2EBF-2FBA6729081E}"/>
                  </a:ext>
                </a:extLst>
              </p:cNvPr>
              <p:cNvPicPr/>
              <p:nvPr/>
            </p:nvPicPr>
            <p:blipFill>
              <a:blip r:embed="rId40"/>
              <a:stretch>
                <a:fillRect/>
              </a:stretch>
            </p:blipFill>
            <p:spPr>
              <a:xfrm>
                <a:off x="3612328" y="4013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4" name="Ink 113">
                <a:extLst>
                  <a:ext uri="{FF2B5EF4-FFF2-40B4-BE49-F238E27FC236}">
                    <a16:creationId xmlns:a16="http://schemas.microsoft.com/office/drawing/2014/main" id="{4BAEF3B5-6C1E-A246-25C1-18B39F6413B2}"/>
                  </a:ext>
                </a:extLst>
              </p14:cNvPr>
              <p14:cNvContentPartPr/>
              <p14:nvPr/>
            </p14:nvContentPartPr>
            <p14:xfrm>
              <a:off x="4105168" y="4506590"/>
              <a:ext cx="360" cy="360"/>
            </p14:xfrm>
          </p:contentPart>
        </mc:Choice>
        <mc:Fallback>
          <p:pic>
            <p:nvPicPr>
              <p:cNvPr id="114" name="Ink 113">
                <a:extLst>
                  <a:ext uri="{FF2B5EF4-FFF2-40B4-BE49-F238E27FC236}">
                    <a16:creationId xmlns:a16="http://schemas.microsoft.com/office/drawing/2014/main" id="{4BAEF3B5-6C1E-A246-25C1-18B39F6413B2}"/>
                  </a:ext>
                </a:extLst>
              </p:cNvPr>
              <p:cNvPicPr/>
              <p:nvPr/>
            </p:nvPicPr>
            <p:blipFill>
              <a:blip r:embed="rId40"/>
              <a:stretch>
                <a:fillRect/>
              </a:stretch>
            </p:blipFill>
            <p:spPr>
              <a:xfrm>
                <a:off x="4069528" y="44705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15" name="Ink 114">
                <a:extLst>
                  <a:ext uri="{FF2B5EF4-FFF2-40B4-BE49-F238E27FC236}">
                    <a16:creationId xmlns:a16="http://schemas.microsoft.com/office/drawing/2014/main" id="{9E572294-C8AC-1A54-5FDE-F0BE3B934103}"/>
                  </a:ext>
                </a:extLst>
              </p14:cNvPr>
              <p14:cNvContentPartPr/>
              <p14:nvPr/>
            </p14:nvContentPartPr>
            <p14:xfrm>
              <a:off x="4460128" y="4123910"/>
              <a:ext cx="360" cy="360"/>
            </p14:xfrm>
          </p:contentPart>
        </mc:Choice>
        <mc:Fallback>
          <p:pic>
            <p:nvPicPr>
              <p:cNvPr id="115" name="Ink 114">
                <a:extLst>
                  <a:ext uri="{FF2B5EF4-FFF2-40B4-BE49-F238E27FC236}">
                    <a16:creationId xmlns:a16="http://schemas.microsoft.com/office/drawing/2014/main" id="{9E572294-C8AC-1A54-5FDE-F0BE3B934103}"/>
                  </a:ext>
                </a:extLst>
              </p:cNvPr>
              <p:cNvPicPr/>
              <p:nvPr/>
            </p:nvPicPr>
            <p:blipFill>
              <a:blip r:embed="rId40"/>
              <a:stretch>
                <a:fillRect/>
              </a:stretch>
            </p:blipFill>
            <p:spPr>
              <a:xfrm>
                <a:off x="4424128" y="40879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6" name="Ink 115">
                <a:extLst>
                  <a:ext uri="{FF2B5EF4-FFF2-40B4-BE49-F238E27FC236}">
                    <a16:creationId xmlns:a16="http://schemas.microsoft.com/office/drawing/2014/main" id="{BFEBBFAA-60A5-7539-361B-68C05C747C43}"/>
                  </a:ext>
                </a:extLst>
              </p14:cNvPr>
              <p14:cNvContentPartPr/>
              <p14:nvPr/>
            </p14:nvContentPartPr>
            <p14:xfrm>
              <a:off x="4292008" y="3592190"/>
              <a:ext cx="360" cy="360"/>
            </p14:xfrm>
          </p:contentPart>
        </mc:Choice>
        <mc:Fallback>
          <p:pic>
            <p:nvPicPr>
              <p:cNvPr id="116" name="Ink 115">
                <a:extLst>
                  <a:ext uri="{FF2B5EF4-FFF2-40B4-BE49-F238E27FC236}">
                    <a16:creationId xmlns:a16="http://schemas.microsoft.com/office/drawing/2014/main" id="{BFEBBFAA-60A5-7539-361B-68C05C747C43}"/>
                  </a:ext>
                </a:extLst>
              </p:cNvPr>
              <p:cNvPicPr/>
              <p:nvPr/>
            </p:nvPicPr>
            <p:blipFill>
              <a:blip r:embed="rId40"/>
              <a:stretch>
                <a:fillRect/>
              </a:stretch>
            </p:blipFill>
            <p:spPr>
              <a:xfrm>
                <a:off x="4256368" y="3556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17" name="Ink 116">
                <a:extLst>
                  <a:ext uri="{FF2B5EF4-FFF2-40B4-BE49-F238E27FC236}">
                    <a16:creationId xmlns:a16="http://schemas.microsoft.com/office/drawing/2014/main" id="{E8C75229-F95B-D584-760B-9923856B3468}"/>
                  </a:ext>
                </a:extLst>
              </p14:cNvPr>
              <p14:cNvContentPartPr/>
              <p14:nvPr/>
            </p14:nvContentPartPr>
            <p14:xfrm>
              <a:off x="5141248" y="3834830"/>
              <a:ext cx="360" cy="360"/>
            </p14:xfrm>
          </p:contentPart>
        </mc:Choice>
        <mc:Fallback>
          <p:pic>
            <p:nvPicPr>
              <p:cNvPr id="117" name="Ink 116">
                <a:extLst>
                  <a:ext uri="{FF2B5EF4-FFF2-40B4-BE49-F238E27FC236}">
                    <a16:creationId xmlns:a16="http://schemas.microsoft.com/office/drawing/2014/main" id="{E8C75229-F95B-D584-760B-9923856B3468}"/>
                  </a:ext>
                </a:extLst>
              </p:cNvPr>
              <p:cNvPicPr/>
              <p:nvPr/>
            </p:nvPicPr>
            <p:blipFill>
              <a:blip r:embed="rId40"/>
              <a:stretch>
                <a:fillRect/>
              </a:stretch>
            </p:blipFill>
            <p:spPr>
              <a:xfrm>
                <a:off x="5105248" y="3798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8" name="Ink 117">
                <a:extLst>
                  <a:ext uri="{FF2B5EF4-FFF2-40B4-BE49-F238E27FC236}">
                    <a16:creationId xmlns:a16="http://schemas.microsoft.com/office/drawing/2014/main" id="{BE430056-CA5B-E2AF-2F36-934FF4F482B1}"/>
                  </a:ext>
                </a:extLst>
              </p14:cNvPr>
              <p14:cNvContentPartPr/>
              <p14:nvPr/>
            </p14:nvContentPartPr>
            <p14:xfrm>
              <a:off x="4823728" y="3321470"/>
              <a:ext cx="360" cy="360"/>
            </p14:xfrm>
          </p:contentPart>
        </mc:Choice>
        <mc:Fallback>
          <p:pic>
            <p:nvPicPr>
              <p:cNvPr id="118" name="Ink 117">
                <a:extLst>
                  <a:ext uri="{FF2B5EF4-FFF2-40B4-BE49-F238E27FC236}">
                    <a16:creationId xmlns:a16="http://schemas.microsoft.com/office/drawing/2014/main" id="{BE430056-CA5B-E2AF-2F36-934FF4F482B1}"/>
                  </a:ext>
                </a:extLst>
              </p:cNvPr>
              <p:cNvPicPr/>
              <p:nvPr/>
            </p:nvPicPr>
            <p:blipFill>
              <a:blip r:embed="rId40"/>
              <a:stretch>
                <a:fillRect/>
              </a:stretch>
            </p:blipFill>
            <p:spPr>
              <a:xfrm>
                <a:off x="4788088" y="3285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19" name="Ink 118">
                <a:extLst>
                  <a:ext uri="{FF2B5EF4-FFF2-40B4-BE49-F238E27FC236}">
                    <a16:creationId xmlns:a16="http://schemas.microsoft.com/office/drawing/2014/main" id="{94BB1767-2138-61D3-599D-33774F3DEFA4}"/>
                  </a:ext>
                </a:extLst>
              </p14:cNvPr>
              <p14:cNvContentPartPr/>
              <p14:nvPr/>
            </p14:nvContentPartPr>
            <p14:xfrm>
              <a:off x="5766208" y="3442790"/>
              <a:ext cx="360" cy="360"/>
            </p14:xfrm>
          </p:contentPart>
        </mc:Choice>
        <mc:Fallback>
          <p:pic>
            <p:nvPicPr>
              <p:cNvPr id="119" name="Ink 118">
                <a:extLst>
                  <a:ext uri="{FF2B5EF4-FFF2-40B4-BE49-F238E27FC236}">
                    <a16:creationId xmlns:a16="http://schemas.microsoft.com/office/drawing/2014/main" id="{94BB1767-2138-61D3-599D-33774F3DEFA4}"/>
                  </a:ext>
                </a:extLst>
              </p:cNvPr>
              <p:cNvPicPr/>
              <p:nvPr/>
            </p:nvPicPr>
            <p:blipFill>
              <a:blip r:embed="rId40"/>
              <a:stretch>
                <a:fillRect/>
              </a:stretch>
            </p:blipFill>
            <p:spPr>
              <a:xfrm>
                <a:off x="5730568" y="34071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0" name="Ink 119">
                <a:extLst>
                  <a:ext uri="{FF2B5EF4-FFF2-40B4-BE49-F238E27FC236}">
                    <a16:creationId xmlns:a16="http://schemas.microsoft.com/office/drawing/2014/main" id="{E3FB91D2-A73E-7329-DC88-DCA42FC30EB9}"/>
                  </a:ext>
                </a:extLst>
              </p14:cNvPr>
              <p14:cNvContentPartPr/>
              <p14:nvPr/>
            </p14:nvContentPartPr>
            <p14:xfrm>
              <a:off x="5551648" y="2444510"/>
              <a:ext cx="360" cy="360"/>
            </p14:xfrm>
          </p:contentPart>
        </mc:Choice>
        <mc:Fallback>
          <p:pic>
            <p:nvPicPr>
              <p:cNvPr id="120" name="Ink 119">
                <a:extLst>
                  <a:ext uri="{FF2B5EF4-FFF2-40B4-BE49-F238E27FC236}">
                    <a16:creationId xmlns:a16="http://schemas.microsoft.com/office/drawing/2014/main" id="{E3FB91D2-A73E-7329-DC88-DCA42FC30EB9}"/>
                  </a:ext>
                </a:extLst>
              </p:cNvPr>
              <p:cNvPicPr/>
              <p:nvPr/>
            </p:nvPicPr>
            <p:blipFill>
              <a:blip r:embed="rId40"/>
              <a:stretch>
                <a:fillRect/>
              </a:stretch>
            </p:blipFill>
            <p:spPr>
              <a:xfrm>
                <a:off x="5515648" y="24085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1" name="Ink 120">
                <a:extLst>
                  <a:ext uri="{FF2B5EF4-FFF2-40B4-BE49-F238E27FC236}">
                    <a16:creationId xmlns:a16="http://schemas.microsoft.com/office/drawing/2014/main" id="{35C6F442-CFC8-6FE1-7979-268E1C76F4DE}"/>
                  </a:ext>
                </a:extLst>
              </p14:cNvPr>
              <p14:cNvContentPartPr/>
              <p14:nvPr/>
            </p14:nvContentPartPr>
            <p14:xfrm>
              <a:off x="6167248" y="2920430"/>
              <a:ext cx="360" cy="360"/>
            </p14:xfrm>
          </p:contentPart>
        </mc:Choice>
        <mc:Fallback>
          <p:pic>
            <p:nvPicPr>
              <p:cNvPr id="121" name="Ink 120">
                <a:extLst>
                  <a:ext uri="{FF2B5EF4-FFF2-40B4-BE49-F238E27FC236}">
                    <a16:creationId xmlns:a16="http://schemas.microsoft.com/office/drawing/2014/main" id="{35C6F442-CFC8-6FE1-7979-268E1C76F4DE}"/>
                  </a:ext>
                </a:extLst>
              </p:cNvPr>
              <p:cNvPicPr/>
              <p:nvPr/>
            </p:nvPicPr>
            <p:blipFill>
              <a:blip r:embed="rId40"/>
              <a:stretch>
                <a:fillRect/>
              </a:stretch>
            </p:blipFill>
            <p:spPr>
              <a:xfrm>
                <a:off x="6131608" y="28847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2" name="Ink 121">
                <a:extLst>
                  <a:ext uri="{FF2B5EF4-FFF2-40B4-BE49-F238E27FC236}">
                    <a16:creationId xmlns:a16="http://schemas.microsoft.com/office/drawing/2014/main" id="{AA618BE1-DF03-BF47-C784-A3FF15B6F9B4}"/>
                  </a:ext>
                </a:extLst>
              </p14:cNvPr>
              <p14:cNvContentPartPr/>
              <p14:nvPr/>
            </p14:nvContentPartPr>
            <p14:xfrm>
              <a:off x="6111448" y="2378990"/>
              <a:ext cx="360" cy="360"/>
            </p14:xfrm>
          </p:contentPart>
        </mc:Choice>
        <mc:Fallback>
          <p:pic>
            <p:nvPicPr>
              <p:cNvPr id="122" name="Ink 121">
                <a:extLst>
                  <a:ext uri="{FF2B5EF4-FFF2-40B4-BE49-F238E27FC236}">
                    <a16:creationId xmlns:a16="http://schemas.microsoft.com/office/drawing/2014/main" id="{AA618BE1-DF03-BF47-C784-A3FF15B6F9B4}"/>
                  </a:ext>
                </a:extLst>
              </p:cNvPr>
              <p:cNvPicPr/>
              <p:nvPr/>
            </p:nvPicPr>
            <p:blipFill>
              <a:blip r:embed="rId40"/>
              <a:stretch>
                <a:fillRect/>
              </a:stretch>
            </p:blipFill>
            <p:spPr>
              <a:xfrm>
                <a:off x="6075448" y="23433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23" name="Ink 122">
                <a:extLst>
                  <a:ext uri="{FF2B5EF4-FFF2-40B4-BE49-F238E27FC236}">
                    <a16:creationId xmlns:a16="http://schemas.microsoft.com/office/drawing/2014/main" id="{220BFF97-EB1A-B186-B8BE-984D7319F50D}"/>
                  </a:ext>
                </a:extLst>
              </p14:cNvPr>
              <p14:cNvContentPartPr/>
              <p14:nvPr/>
            </p14:nvContentPartPr>
            <p14:xfrm>
              <a:off x="6727048" y="2369990"/>
              <a:ext cx="360" cy="360"/>
            </p14:xfrm>
          </p:contentPart>
        </mc:Choice>
        <mc:Fallback>
          <p:pic>
            <p:nvPicPr>
              <p:cNvPr id="123" name="Ink 122">
                <a:extLst>
                  <a:ext uri="{FF2B5EF4-FFF2-40B4-BE49-F238E27FC236}">
                    <a16:creationId xmlns:a16="http://schemas.microsoft.com/office/drawing/2014/main" id="{220BFF97-EB1A-B186-B8BE-984D7319F50D}"/>
                  </a:ext>
                </a:extLst>
              </p:cNvPr>
              <p:cNvPicPr/>
              <p:nvPr/>
            </p:nvPicPr>
            <p:blipFill>
              <a:blip r:embed="rId40"/>
              <a:stretch>
                <a:fillRect/>
              </a:stretch>
            </p:blipFill>
            <p:spPr>
              <a:xfrm>
                <a:off x="6691408" y="23339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4" name="Ink 123">
                <a:extLst>
                  <a:ext uri="{FF2B5EF4-FFF2-40B4-BE49-F238E27FC236}">
                    <a16:creationId xmlns:a16="http://schemas.microsoft.com/office/drawing/2014/main" id="{6A0A97A8-A795-0850-3BDC-ADEAC5AEB730}"/>
                  </a:ext>
                </a:extLst>
              </p14:cNvPr>
              <p14:cNvContentPartPr/>
              <p14:nvPr/>
            </p14:nvContentPartPr>
            <p14:xfrm>
              <a:off x="6559288" y="1781750"/>
              <a:ext cx="360" cy="360"/>
            </p14:xfrm>
          </p:contentPart>
        </mc:Choice>
        <mc:Fallback>
          <p:pic>
            <p:nvPicPr>
              <p:cNvPr id="124" name="Ink 123">
                <a:extLst>
                  <a:ext uri="{FF2B5EF4-FFF2-40B4-BE49-F238E27FC236}">
                    <a16:creationId xmlns:a16="http://schemas.microsoft.com/office/drawing/2014/main" id="{6A0A97A8-A795-0850-3BDC-ADEAC5AEB730}"/>
                  </a:ext>
                </a:extLst>
              </p:cNvPr>
              <p:cNvPicPr/>
              <p:nvPr/>
            </p:nvPicPr>
            <p:blipFill>
              <a:blip r:embed="rId40"/>
              <a:stretch>
                <a:fillRect/>
              </a:stretch>
            </p:blipFill>
            <p:spPr>
              <a:xfrm>
                <a:off x="6523288" y="17461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25" name="Ink 124">
                <a:extLst>
                  <a:ext uri="{FF2B5EF4-FFF2-40B4-BE49-F238E27FC236}">
                    <a16:creationId xmlns:a16="http://schemas.microsoft.com/office/drawing/2014/main" id="{24881E8B-D813-E546-26B8-8C197EC3AE48}"/>
                  </a:ext>
                </a:extLst>
              </p14:cNvPr>
              <p14:cNvContentPartPr/>
              <p14:nvPr/>
            </p14:nvContentPartPr>
            <p14:xfrm>
              <a:off x="5560648" y="3163070"/>
              <a:ext cx="360" cy="360"/>
            </p14:xfrm>
          </p:contentPart>
        </mc:Choice>
        <mc:Fallback>
          <p:pic>
            <p:nvPicPr>
              <p:cNvPr id="125" name="Ink 124">
                <a:extLst>
                  <a:ext uri="{FF2B5EF4-FFF2-40B4-BE49-F238E27FC236}">
                    <a16:creationId xmlns:a16="http://schemas.microsoft.com/office/drawing/2014/main" id="{24881E8B-D813-E546-26B8-8C197EC3AE48}"/>
                  </a:ext>
                </a:extLst>
              </p:cNvPr>
              <p:cNvPicPr/>
              <p:nvPr/>
            </p:nvPicPr>
            <p:blipFill>
              <a:blip r:embed="rId40"/>
              <a:stretch>
                <a:fillRect/>
              </a:stretch>
            </p:blipFill>
            <p:spPr>
              <a:xfrm>
                <a:off x="5525008" y="31270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6" name="Ink 125">
                <a:extLst>
                  <a:ext uri="{FF2B5EF4-FFF2-40B4-BE49-F238E27FC236}">
                    <a16:creationId xmlns:a16="http://schemas.microsoft.com/office/drawing/2014/main" id="{434F5572-E214-F8E3-F2EF-F16908B24F2D}"/>
                  </a:ext>
                </a:extLst>
              </p14:cNvPr>
              <p14:cNvContentPartPr/>
              <p14:nvPr/>
            </p14:nvContentPartPr>
            <p14:xfrm>
              <a:off x="5010208" y="3134990"/>
              <a:ext cx="360" cy="360"/>
            </p14:xfrm>
          </p:contentPart>
        </mc:Choice>
        <mc:Fallback>
          <p:pic>
            <p:nvPicPr>
              <p:cNvPr id="126" name="Ink 125">
                <a:extLst>
                  <a:ext uri="{FF2B5EF4-FFF2-40B4-BE49-F238E27FC236}">
                    <a16:creationId xmlns:a16="http://schemas.microsoft.com/office/drawing/2014/main" id="{434F5572-E214-F8E3-F2EF-F16908B24F2D}"/>
                  </a:ext>
                </a:extLst>
              </p:cNvPr>
              <p:cNvPicPr/>
              <p:nvPr/>
            </p:nvPicPr>
            <p:blipFill>
              <a:blip r:embed="rId40"/>
              <a:stretch>
                <a:fillRect/>
              </a:stretch>
            </p:blipFill>
            <p:spPr>
              <a:xfrm>
                <a:off x="4974568" y="30993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7" name="Ink 126">
                <a:extLst>
                  <a:ext uri="{FF2B5EF4-FFF2-40B4-BE49-F238E27FC236}">
                    <a16:creationId xmlns:a16="http://schemas.microsoft.com/office/drawing/2014/main" id="{52157378-0F67-DFF5-258E-0D603067D2F6}"/>
                  </a:ext>
                </a:extLst>
              </p14:cNvPr>
              <p14:cNvContentPartPr/>
              <p14:nvPr/>
            </p14:nvContentPartPr>
            <p14:xfrm>
              <a:off x="3853528" y="4096190"/>
              <a:ext cx="360" cy="360"/>
            </p14:xfrm>
          </p:contentPart>
        </mc:Choice>
        <mc:Fallback>
          <p:pic>
            <p:nvPicPr>
              <p:cNvPr id="127" name="Ink 126">
                <a:extLst>
                  <a:ext uri="{FF2B5EF4-FFF2-40B4-BE49-F238E27FC236}">
                    <a16:creationId xmlns:a16="http://schemas.microsoft.com/office/drawing/2014/main" id="{52157378-0F67-DFF5-258E-0D603067D2F6}"/>
                  </a:ext>
                </a:extLst>
              </p:cNvPr>
              <p:cNvPicPr/>
              <p:nvPr/>
            </p:nvPicPr>
            <p:blipFill>
              <a:blip r:embed="rId40"/>
              <a:stretch>
                <a:fillRect/>
              </a:stretch>
            </p:blipFill>
            <p:spPr>
              <a:xfrm>
                <a:off x="3817528" y="4060190"/>
                <a:ext cx="72000" cy="72000"/>
              </a:xfrm>
              <a:prstGeom prst="rect">
                <a:avLst/>
              </a:prstGeom>
            </p:spPr>
          </p:pic>
        </mc:Fallback>
      </mc:AlternateContent>
      <p:sp>
        <p:nvSpPr>
          <p:cNvPr id="128" name="Rectangle 127">
            <a:extLst>
              <a:ext uri="{FF2B5EF4-FFF2-40B4-BE49-F238E27FC236}">
                <a16:creationId xmlns:a16="http://schemas.microsoft.com/office/drawing/2014/main" id="{6A9163EF-C7B6-5340-6E86-C64E9972C58A}"/>
              </a:ext>
            </a:extLst>
          </p:cNvPr>
          <p:cNvSpPr/>
          <p:nvPr/>
        </p:nvSpPr>
        <p:spPr>
          <a:xfrm>
            <a:off x="7405795" y="5155839"/>
            <a:ext cx="3505796" cy="844794"/>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model </a:t>
            </a:r>
            <a:r>
              <a:rPr lang="en-US" b="1" dirty="0">
                <a:solidFill>
                  <a:srgbClr val="FFFF00"/>
                </a:solidFill>
              </a:rPr>
              <a:t>underfit</a:t>
            </a:r>
            <a:r>
              <a:rPr lang="en-US" dirty="0"/>
              <a:t> the data too simple to model it</a:t>
            </a:r>
            <a:endParaRPr lang="en-US" dirty="0">
              <a:solidFill>
                <a:schemeClr val="tx1"/>
              </a:solidFill>
            </a:endParaRPr>
          </a:p>
        </p:txBody>
      </p:sp>
    </p:spTree>
    <p:extLst>
      <p:ext uri="{BB962C8B-B14F-4D97-AF65-F5344CB8AC3E}">
        <p14:creationId xmlns:p14="http://schemas.microsoft.com/office/powerpoint/2010/main" val="1265556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35" name="TextBox 34">
            <a:extLst>
              <a:ext uri="{FF2B5EF4-FFF2-40B4-BE49-F238E27FC236}">
                <a16:creationId xmlns:a16="http://schemas.microsoft.com/office/drawing/2014/main" id="{6CAE9B8D-800C-FE05-AAFA-921B172F7170}"/>
              </a:ext>
            </a:extLst>
          </p:cNvPr>
          <p:cNvSpPr txBox="1"/>
          <p:nvPr/>
        </p:nvSpPr>
        <p:spPr>
          <a:xfrm>
            <a:off x="718457" y="419121"/>
            <a:ext cx="723122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We need a mode that generalize </a:t>
            </a:r>
          </a:p>
          <a:p>
            <a:pPr marL="742950" lvl="1" indent="-285750">
              <a:buFont typeface="Arial" panose="020B0604020202020204" pitchFamily="34" charset="0"/>
              <a:buChar char="•"/>
            </a:pPr>
            <a:r>
              <a:rPr lang="en-US" sz="2400" dirty="0"/>
              <a:t>we shall tolerant some bias (error) in the training set </a:t>
            </a:r>
          </a:p>
          <a:p>
            <a:pPr marL="742950" lvl="1" indent="-285750">
              <a:buFont typeface="Arial" panose="020B0604020202020204" pitchFamily="34" charset="0"/>
              <a:buChar char="•"/>
            </a:pPr>
            <a:r>
              <a:rPr lang="en-US" sz="2400" dirty="0"/>
              <a:t>That mean making this model has less variance </a:t>
            </a:r>
          </a:p>
          <a:p>
            <a:pPr marL="742950" lvl="1" indent="-285750">
              <a:buFont typeface="Arial" panose="020B0604020202020204" pitchFamily="34" charset="0"/>
              <a:buChar char="•"/>
            </a:pPr>
            <a:r>
              <a:rPr lang="en-US" sz="2400" dirty="0"/>
              <a:t>It’s to simplify the model </a:t>
            </a:r>
          </a:p>
        </p:txBody>
      </p:sp>
      <p:grpSp>
        <p:nvGrpSpPr>
          <p:cNvPr id="51" name="Group 50">
            <a:extLst>
              <a:ext uri="{FF2B5EF4-FFF2-40B4-BE49-F238E27FC236}">
                <a16:creationId xmlns:a16="http://schemas.microsoft.com/office/drawing/2014/main" id="{988CA5D3-A082-0C1F-FC4F-DAD88AACB5D8}"/>
              </a:ext>
            </a:extLst>
          </p:cNvPr>
          <p:cNvGrpSpPr/>
          <p:nvPr/>
        </p:nvGrpSpPr>
        <p:grpSpPr>
          <a:xfrm>
            <a:off x="3264516" y="2546824"/>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52" name="Ink 51">
                  <a:extLst>
                    <a:ext uri="{FF2B5EF4-FFF2-40B4-BE49-F238E27FC236}">
                      <a16:creationId xmlns:a16="http://schemas.microsoft.com/office/drawing/2014/main" id="{995945F1-DCD6-6396-0918-8EE5BC12C59F}"/>
                    </a:ext>
                  </a:extLst>
                </p14:cNvPr>
                <p14:cNvContentPartPr/>
                <p14:nvPr/>
              </p14:nvContentPartPr>
              <p14:xfrm>
                <a:off x="1305088" y="2341550"/>
                <a:ext cx="360" cy="360"/>
              </p14:xfrm>
            </p:contentPart>
          </mc:Choice>
          <mc:Fallback>
            <p:pic>
              <p:nvPicPr>
                <p:cNvPr id="52" name="Ink 51">
                  <a:extLst>
                    <a:ext uri="{FF2B5EF4-FFF2-40B4-BE49-F238E27FC236}">
                      <a16:creationId xmlns:a16="http://schemas.microsoft.com/office/drawing/2014/main" id="{995945F1-DCD6-6396-0918-8EE5BC12C59F}"/>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3" name="Ink 52">
                  <a:extLst>
                    <a:ext uri="{FF2B5EF4-FFF2-40B4-BE49-F238E27FC236}">
                      <a16:creationId xmlns:a16="http://schemas.microsoft.com/office/drawing/2014/main" id="{C95F570F-03F6-3530-7DD1-8B67BFC09289}"/>
                    </a:ext>
                  </a:extLst>
                </p14:cNvPr>
                <p14:cNvContentPartPr/>
                <p14:nvPr/>
              </p14:nvContentPartPr>
              <p14:xfrm>
                <a:off x="1305088" y="2341550"/>
                <a:ext cx="360" cy="3215520"/>
              </p14:xfrm>
            </p:contentPart>
          </mc:Choice>
          <mc:Fallback>
            <p:pic>
              <p:nvPicPr>
                <p:cNvPr id="53" name="Ink 52">
                  <a:extLst>
                    <a:ext uri="{FF2B5EF4-FFF2-40B4-BE49-F238E27FC236}">
                      <a16:creationId xmlns:a16="http://schemas.microsoft.com/office/drawing/2014/main" id="{C95F570F-03F6-3530-7DD1-8B67BFC09289}"/>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54" name="Group 53">
            <a:extLst>
              <a:ext uri="{FF2B5EF4-FFF2-40B4-BE49-F238E27FC236}">
                <a16:creationId xmlns:a16="http://schemas.microsoft.com/office/drawing/2014/main" id="{48124BB2-344E-F2FA-E790-F03C8D83130D}"/>
              </a:ext>
            </a:extLst>
          </p:cNvPr>
          <p:cNvGrpSpPr/>
          <p:nvPr/>
        </p:nvGrpSpPr>
        <p:grpSpPr>
          <a:xfrm>
            <a:off x="3246876" y="5766664"/>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55" name="Ink 54">
                  <a:extLst>
                    <a:ext uri="{FF2B5EF4-FFF2-40B4-BE49-F238E27FC236}">
                      <a16:creationId xmlns:a16="http://schemas.microsoft.com/office/drawing/2014/main" id="{17927FA6-E1A6-3914-4567-60F78BDB31AB}"/>
                    </a:ext>
                  </a:extLst>
                </p14:cNvPr>
                <p14:cNvContentPartPr/>
                <p14:nvPr/>
              </p14:nvContentPartPr>
              <p14:xfrm>
                <a:off x="1287448" y="5561390"/>
                <a:ext cx="360" cy="360"/>
              </p14:xfrm>
            </p:contentPart>
          </mc:Choice>
          <mc:Fallback>
            <p:pic>
              <p:nvPicPr>
                <p:cNvPr id="55" name="Ink 54">
                  <a:extLst>
                    <a:ext uri="{FF2B5EF4-FFF2-40B4-BE49-F238E27FC236}">
                      <a16:creationId xmlns:a16="http://schemas.microsoft.com/office/drawing/2014/main" id="{17927FA6-E1A6-3914-4567-60F78BDB31AB}"/>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6" name="Ink 55">
                  <a:extLst>
                    <a:ext uri="{FF2B5EF4-FFF2-40B4-BE49-F238E27FC236}">
                      <a16:creationId xmlns:a16="http://schemas.microsoft.com/office/drawing/2014/main" id="{66B1D631-7D5A-E4F1-B235-38A5084CA8C6}"/>
                    </a:ext>
                  </a:extLst>
                </p14:cNvPr>
                <p14:cNvContentPartPr/>
                <p14:nvPr/>
              </p14:nvContentPartPr>
              <p14:xfrm>
                <a:off x="1306168" y="5561390"/>
                <a:ext cx="717120" cy="360"/>
              </p14:xfrm>
            </p:contentPart>
          </mc:Choice>
          <mc:Fallback>
            <p:pic>
              <p:nvPicPr>
                <p:cNvPr id="56" name="Ink 55">
                  <a:extLst>
                    <a:ext uri="{FF2B5EF4-FFF2-40B4-BE49-F238E27FC236}">
                      <a16:creationId xmlns:a16="http://schemas.microsoft.com/office/drawing/2014/main" id="{66B1D631-7D5A-E4F1-B235-38A5084CA8C6}"/>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EFE51DC7-B55C-67A3-E047-0C44CC947497}"/>
                    </a:ext>
                  </a:extLst>
                </p14:cNvPr>
                <p14:cNvContentPartPr/>
                <p14:nvPr/>
              </p14:nvContentPartPr>
              <p14:xfrm>
                <a:off x="2313808" y="5561390"/>
                <a:ext cx="281160" cy="360"/>
              </p14:xfrm>
            </p:contentPart>
          </mc:Choice>
          <mc:Fallback>
            <p:pic>
              <p:nvPicPr>
                <p:cNvPr id="57" name="Ink 56">
                  <a:extLst>
                    <a:ext uri="{FF2B5EF4-FFF2-40B4-BE49-F238E27FC236}">
                      <a16:creationId xmlns:a16="http://schemas.microsoft.com/office/drawing/2014/main" id="{EFE51DC7-B55C-67A3-E047-0C44CC947497}"/>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8" name="Ink 57">
                  <a:extLst>
                    <a:ext uri="{FF2B5EF4-FFF2-40B4-BE49-F238E27FC236}">
                      <a16:creationId xmlns:a16="http://schemas.microsoft.com/office/drawing/2014/main" id="{ED3EB534-2F27-DE29-2DB4-A90E04EF820A}"/>
                    </a:ext>
                  </a:extLst>
                </p14:cNvPr>
                <p14:cNvContentPartPr/>
                <p14:nvPr/>
              </p14:nvContentPartPr>
              <p14:xfrm>
                <a:off x="2668768" y="5561390"/>
                <a:ext cx="210240" cy="360"/>
              </p14:xfrm>
            </p:contentPart>
          </mc:Choice>
          <mc:Fallback>
            <p:pic>
              <p:nvPicPr>
                <p:cNvPr id="58" name="Ink 57">
                  <a:extLst>
                    <a:ext uri="{FF2B5EF4-FFF2-40B4-BE49-F238E27FC236}">
                      <a16:creationId xmlns:a16="http://schemas.microsoft.com/office/drawing/2014/main" id="{ED3EB534-2F27-DE29-2DB4-A90E04EF820A}"/>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9" name="Ink 58">
                  <a:extLst>
                    <a:ext uri="{FF2B5EF4-FFF2-40B4-BE49-F238E27FC236}">
                      <a16:creationId xmlns:a16="http://schemas.microsoft.com/office/drawing/2014/main" id="{F5684E35-2FF8-F441-2CEC-D115CAD13DCF}"/>
                    </a:ext>
                  </a:extLst>
                </p14:cNvPr>
                <p14:cNvContentPartPr/>
                <p14:nvPr/>
              </p14:nvContentPartPr>
              <p14:xfrm>
                <a:off x="2014648" y="5561390"/>
                <a:ext cx="887760" cy="360"/>
              </p14:xfrm>
            </p:contentPart>
          </mc:Choice>
          <mc:Fallback>
            <p:pic>
              <p:nvPicPr>
                <p:cNvPr id="59" name="Ink 58">
                  <a:extLst>
                    <a:ext uri="{FF2B5EF4-FFF2-40B4-BE49-F238E27FC236}">
                      <a16:creationId xmlns:a16="http://schemas.microsoft.com/office/drawing/2014/main" id="{F5684E35-2FF8-F441-2CEC-D115CAD13DCF}"/>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0" name="Ink 59">
                  <a:extLst>
                    <a:ext uri="{FF2B5EF4-FFF2-40B4-BE49-F238E27FC236}">
                      <a16:creationId xmlns:a16="http://schemas.microsoft.com/office/drawing/2014/main" id="{64CC2F89-210D-AA42-80D2-D081E4EDDFA5}"/>
                    </a:ext>
                  </a:extLst>
                </p14:cNvPr>
                <p14:cNvContentPartPr/>
                <p14:nvPr/>
              </p14:nvContentPartPr>
              <p14:xfrm>
                <a:off x="2668768" y="5561390"/>
                <a:ext cx="415800" cy="360"/>
              </p14:xfrm>
            </p:contentPart>
          </mc:Choice>
          <mc:Fallback>
            <p:pic>
              <p:nvPicPr>
                <p:cNvPr id="60" name="Ink 59">
                  <a:extLst>
                    <a:ext uri="{FF2B5EF4-FFF2-40B4-BE49-F238E27FC236}">
                      <a16:creationId xmlns:a16="http://schemas.microsoft.com/office/drawing/2014/main" id="{64CC2F89-210D-AA42-80D2-D081E4EDDFA5}"/>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1" name="Ink 60">
                  <a:extLst>
                    <a:ext uri="{FF2B5EF4-FFF2-40B4-BE49-F238E27FC236}">
                      <a16:creationId xmlns:a16="http://schemas.microsoft.com/office/drawing/2014/main" id="{DE2D817C-642F-A861-4254-DD260783D646}"/>
                    </a:ext>
                  </a:extLst>
                </p14:cNvPr>
                <p14:cNvContentPartPr/>
                <p14:nvPr/>
              </p14:nvContentPartPr>
              <p14:xfrm>
                <a:off x="3162688" y="5561390"/>
                <a:ext cx="100080" cy="360"/>
              </p14:xfrm>
            </p:contentPart>
          </mc:Choice>
          <mc:Fallback>
            <p:pic>
              <p:nvPicPr>
                <p:cNvPr id="61" name="Ink 60">
                  <a:extLst>
                    <a:ext uri="{FF2B5EF4-FFF2-40B4-BE49-F238E27FC236}">
                      <a16:creationId xmlns:a16="http://schemas.microsoft.com/office/drawing/2014/main" id="{DE2D817C-642F-A861-4254-DD260783D646}"/>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2" name="Ink 61">
                  <a:extLst>
                    <a:ext uri="{FF2B5EF4-FFF2-40B4-BE49-F238E27FC236}">
                      <a16:creationId xmlns:a16="http://schemas.microsoft.com/office/drawing/2014/main" id="{377E640F-237E-FFF3-21F5-1C684C89CF69}"/>
                    </a:ext>
                  </a:extLst>
                </p14:cNvPr>
                <p14:cNvContentPartPr/>
                <p14:nvPr/>
              </p14:nvContentPartPr>
              <p14:xfrm>
                <a:off x="2751568" y="5561390"/>
                <a:ext cx="2072520" cy="360"/>
              </p14:xfrm>
            </p:contentPart>
          </mc:Choice>
          <mc:Fallback>
            <p:pic>
              <p:nvPicPr>
                <p:cNvPr id="62" name="Ink 61">
                  <a:extLst>
                    <a:ext uri="{FF2B5EF4-FFF2-40B4-BE49-F238E27FC236}">
                      <a16:creationId xmlns:a16="http://schemas.microsoft.com/office/drawing/2014/main" id="{377E640F-237E-FFF3-21F5-1C684C89CF69}"/>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63" name="Ink 62">
                <a:extLst>
                  <a:ext uri="{FF2B5EF4-FFF2-40B4-BE49-F238E27FC236}">
                    <a16:creationId xmlns:a16="http://schemas.microsoft.com/office/drawing/2014/main" id="{45AF3D32-C980-98A0-7C77-7264D63838BE}"/>
                  </a:ext>
                </a:extLst>
              </p14:cNvPr>
              <p14:cNvContentPartPr/>
              <p14:nvPr/>
            </p14:nvContentPartPr>
            <p14:xfrm>
              <a:off x="3536258" y="5374198"/>
              <a:ext cx="360" cy="360"/>
            </p14:xfrm>
          </p:contentPart>
        </mc:Choice>
        <mc:Fallback>
          <p:pic>
            <p:nvPicPr>
              <p:cNvPr id="63" name="Ink 62">
                <a:extLst>
                  <a:ext uri="{FF2B5EF4-FFF2-40B4-BE49-F238E27FC236}">
                    <a16:creationId xmlns:a16="http://schemas.microsoft.com/office/drawing/2014/main" id="{45AF3D32-C980-98A0-7C77-7264D63838BE}"/>
                  </a:ext>
                </a:extLst>
              </p:cNvPr>
              <p:cNvPicPr/>
              <p:nvPr/>
            </p:nvPicPr>
            <p:blipFill>
              <a:blip r:embed="rId23"/>
              <a:stretch>
                <a:fillRect/>
              </a:stretch>
            </p:blipFill>
            <p:spPr>
              <a:xfrm>
                <a:off x="3500258" y="533819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4" name="Ink 63">
                <a:extLst>
                  <a:ext uri="{FF2B5EF4-FFF2-40B4-BE49-F238E27FC236}">
                    <a16:creationId xmlns:a16="http://schemas.microsoft.com/office/drawing/2014/main" id="{2B9A5B38-7984-D04B-4E20-82B1AA2A9011}"/>
                  </a:ext>
                </a:extLst>
              </p14:cNvPr>
              <p14:cNvContentPartPr/>
              <p14:nvPr/>
            </p14:nvContentPartPr>
            <p14:xfrm>
              <a:off x="3601418" y="4973158"/>
              <a:ext cx="360" cy="360"/>
            </p14:xfrm>
          </p:contentPart>
        </mc:Choice>
        <mc:Fallback>
          <p:pic>
            <p:nvPicPr>
              <p:cNvPr id="64" name="Ink 63">
                <a:extLst>
                  <a:ext uri="{FF2B5EF4-FFF2-40B4-BE49-F238E27FC236}">
                    <a16:creationId xmlns:a16="http://schemas.microsoft.com/office/drawing/2014/main" id="{2B9A5B38-7984-D04B-4E20-82B1AA2A9011}"/>
                  </a:ext>
                </a:extLst>
              </p:cNvPr>
              <p:cNvPicPr/>
              <p:nvPr/>
            </p:nvPicPr>
            <p:blipFill>
              <a:blip r:embed="rId23"/>
              <a:stretch>
                <a:fillRect/>
              </a:stretch>
            </p:blipFill>
            <p:spPr>
              <a:xfrm>
                <a:off x="3565418" y="493715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2" name="Ink 71">
                <a:extLst>
                  <a:ext uri="{FF2B5EF4-FFF2-40B4-BE49-F238E27FC236}">
                    <a16:creationId xmlns:a16="http://schemas.microsoft.com/office/drawing/2014/main" id="{FFFED959-7043-1F61-4826-E711A8855D88}"/>
                  </a:ext>
                </a:extLst>
              </p14:cNvPr>
              <p14:cNvContentPartPr/>
              <p14:nvPr/>
            </p14:nvContentPartPr>
            <p14:xfrm>
              <a:off x="4198658" y="5383558"/>
              <a:ext cx="360" cy="360"/>
            </p14:xfrm>
          </p:contentPart>
        </mc:Choice>
        <mc:Fallback>
          <p:pic>
            <p:nvPicPr>
              <p:cNvPr id="72" name="Ink 71">
                <a:extLst>
                  <a:ext uri="{FF2B5EF4-FFF2-40B4-BE49-F238E27FC236}">
                    <a16:creationId xmlns:a16="http://schemas.microsoft.com/office/drawing/2014/main" id="{FFFED959-7043-1F61-4826-E711A8855D88}"/>
                  </a:ext>
                </a:extLst>
              </p:cNvPr>
              <p:cNvPicPr/>
              <p:nvPr/>
            </p:nvPicPr>
            <p:blipFill>
              <a:blip r:embed="rId23"/>
              <a:stretch>
                <a:fillRect/>
              </a:stretch>
            </p:blipFill>
            <p:spPr>
              <a:xfrm>
                <a:off x="4162658" y="534755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3" name="Ink 72">
                <a:extLst>
                  <a:ext uri="{FF2B5EF4-FFF2-40B4-BE49-F238E27FC236}">
                    <a16:creationId xmlns:a16="http://schemas.microsoft.com/office/drawing/2014/main" id="{8211AF9A-B337-0382-A91B-24EDBEF099CF}"/>
                  </a:ext>
                </a:extLst>
              </p14:cNvPr>
              <p14:cNvContentPartPr/>
              <p14:nvPr/>
            </p14:nvContentPartPr>
            <p14:xfrm>
              <a:off x="3946658" y="4581118"/>
              <a:ext cx="360" cy="360"/>
            </p14:xfrm>
          </p:contentPart>
        </mc:Choice>
        <mc:Fallback>
          <p:pic>
            <p:nvPicPr>
              <p:cNvPr id="73" name="Ink 72">
                <a:extLst>
                  <a:ext uri="{FF2B5EF4-FFF2-40B4-BE49-F238E27FC236}">
                    <a16:creationId xmlns:a16="http://schemas.microsoft.com/office/drawing/2014/main" id="{8211AF9A-B337-0382-A91B-24EDBEF099CF}"/>
                  </a:ext>
                </a:extLst>
              </p:cNvPr>
              <p:cNvPicPr/>
              <p:nvPr/>
            </p:nvPicPr>
            <p:blipFill>
              <a:blip r:embed="rId23"/>
              <a:stretch>
                <a:fillRect/>
              </a:stretch>
            </p:blipFill>
            <p:spPr>
              <a:xfrm>
                <a:off x="3910658" y="45451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5" name="Ink 74">
                <a:extLst>
                  <a:ext uri="{FF2B5EF4-FFF2-40B4-BE49-F238E27FC236}">
                    <a16:creationId xmlns:a16="http://schemas.microsoft.com/office/drawing/2014/main" id="{1BDE0877-7644-3C4C-EDF0-49E9FE180199}"/>
                  </a:ext>
                </a:extLst>
              </p14:cNvPr>
              <p14:cNvContentPartPr/>
              <p14:nvPr/>
            </p14:nvContentPartPr>
            <p14:xfrm>
              <a:off x="4357058" y="4795678"/>
              <a:ext cx="360" cy="360"/>
            </p14:xfrm>
          </p:contentPart>
        </mc:Choice>
        <mc:Fallback>
          <p:pic>
            <p:nvPicPr>
              <p:cNvPr id="75" name="Ink 74">
                <a:extLst>
                  <a:ext uri="{FF2B5EF4-FFF2-40B4-BE49-F238E27FC236}">
                    <a16:creationId xmlns:a16="http://schemas.microsoft.com/office/drawing/2014/main" id="{1BDE0877-7644-3C4C-EDF0-49E9FE180199}"/>
                  </a:ext>
                </a:extLst>
              </p:cNvPr>
              <p:cNvPicPr/>
              <p:nvPr/>
            </p:nvPicPr>
            <p:blipFill>
              <a:blip r:embed="rId23"/>
              <a:stretch>
                <a:fillRect/>
              </a:stretch>
            </p:blipFill>
            <p:spPr>
              <a:xfrm>
                <a:off x="4321058" y="475967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6" name="Ink 75">
                <a:extLst>
                  <a:ext uri="{FF2B5EF4-FFF2-40B4-BE49-F238E27FC236}">
                    <a16:creationId xmlns:a16="http://schemas.microsoft.com/office/drawing/2014/main" id="{E0195897-70E0-6F77-EBF0-B42C24FD8022}"/>
                  </a:ext>
                </a:extLst>
              </p14:cNvPr>
              <p14:cNvContentPartPr/>
              <p14:nvPr/>
            </p14:nvContentPartPr>
            <p14:xfrm>
              <a:off x="4889138" y="4674718"/>
              <a:ext cx="360" cy="360"/>
            </p14:xfrm>
          </p:contentPart>
        </mc:Choice>
        <mc:Fallback>
          <p:pic>
            <p:nvPicPr>
              <p:cNvPr id="76" name="Ink 75">
                <a:extLst>
                  <a:ext uri="{FF2B5EF4-FFF2-40B4-BE49-F238E27FC236}">
                    <a16:creationId xmlns:a16="http://schemas.microsoft.com/office/drawing/2014/main" id="{E0195897-70E0-6F77-EBF0-B42C24FD8022}"/>
                  </a:ext>
                </a:extLst>
              </p:cNvPr>
              <p:cNvPicPr/>
              <p:nvPr/>
            </p:nvPicPr>
            <p:blipFill>
              <a:blip r:embed="rId23"/>
              <a:stretch>
                <a:fillRect/>
              </a:stretch>
            </p:blipFill>
            <p:spPr>
              <a:xfrm>
                <a:off x="4853138" y="46387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7" name="Ink 76">
                <a:extLst>
                  <a:ext uri="{FF2B5EF4-FFF2-40B4-BE49-F238E27FC236}">
                    <a16:creationId xmlns:a16="http://schemas.microsoft.com/office/drawing/2014/main" id="{4566AE93-F156-1FCC-0E2D-613BF5049467}"/>
                  </a:ext>
                </a:extLst>
              </p14:cNvPr>
              <p14:cNvContentPartPr/>
              <p14:nvPr/>
            </p14:nvContentPartPr>
            <p14:xfrm>
              <a:off x="4786538" y="4235878"/>
              <a:ext cx="360" cy="360"/>
            </p14:xfrm>
          </p:contentPart>
        </mc:Choice>
        <mc:Fallback>
          <p:pic>
            <p:nvPicPr>
              <p:cNvPr id="77" name="Ink 76">
                <a:extLst>
                  <a:ext uri="{FF2B5EF4-FFF2-40B4-BE49-F238E27FC236}">
                    <a16:creationId xmlns:a16="http://schemas.microsoft.com/office/drawing/2014/main" id="{4566AE93-F156-1FCC-0E2D-613BF5049467}"/>
                  </a:ext>
                </a:extLst>
              </p:cNvPr>
              <p:cNvPicPr/>
              <p:nvPr/>
            </p:nvPicPr>
            <p:blipFill>
              <a:blip r:embed="rId23"/>
              <a:stretch>
                <a:fillRect/>
              </a:stretch>
            </p:blipFill>
            <p:spPr>
              <a:xfrm>
                <a:off x="4750538" y="419987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8" name="Ink 77">
                <a:extLst>
                  <a:ext uri="{FF2B5EF4-FFF2-40B4-BE49-F238E27FC236}">
                    <a16:creationId xmlns:a16="http://schemas.microsoft.com/office/drawing/2014/main" id="{9019B9D0-5991-5EBF-028B-3A7ECC5F6483}"/>
                  </a:ext>
                </a:extLst>
              </p14:cNvPr>
              <p14:cNvContentPartPr/>
              <p14:nvPr/>
            </p14:nvContentPartPr>
            <p14:xfrm>
              <a:off x="5234378" y="4292038"/>
              <a:ext cx="360" cy="360"/>
            </p14:xfrm>
          </p:contentPart>
        </mc:Choice>
        <mc:Fallback>
          <p:pic>
            <p:nvPicPr>
              <p:cNvPr id="78" name="Ink 77">
                <a:extLst>
                  <a:ext uri="{FF2B5EF4-FFF2-40B4-BE49-F238E27FC236}">
                    <a16:creationId xmlns:a16="http://schemas.microsoft.com/office/drawing/2014/main" id="{9019B9D0-5991-5EBF-028B-3A7ECC5F6483}"/>
                  </a:ext>
                </a:extLst>
              </p:cNvPr>
              <p:cNvPicPr/>
              <p:nvPr/>
            </p:nvPicPr>
            <p:blipFill>
              <a:blip r:embed="rId23"/>
              <a:stretch>
                <a:fillRect/>
              </a:stretch>
            </p:blipFill>
            <p:spPr>
              <a:xfrm>
                <a:off x="5198378" y="425603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9" name="Ink 78">
                <a:extLst>
                  <a:ext uri="{FF2B5EF4-FFF2-40B4-BE49-F238E27FC236}">
                    <a16:creationId xmlns:a16="http://schemas.microsoft.com/office/drawing/2014/main" id="{EEF6032A-C90A-C2A4-99CE-976BCB98FF5D}"/>
                  </a:ext>
                </a:extLst>
              </p14:cNvPr>
              <p14:cNvContentPartPr/>
              <p14:nvPr/>
            </p14:nvContentPartPr>
            <p14:xfrm>
              <a:off x="5196938" y="3815758"/>
              <a:ext cx="360" cy="360"/>
            </p14:xfrm>
          </p:contentPart>
        </mc:Choice>
        <mc:Fallback>
          <p:pic>
            <p:nvPicPr>
              <p:cNvPr id="79" name="Ink 78">
                <a:extLst>
                  <a:ext uri="{FF2B5EF4-FFF2-40B4-BE49-F238E27FC236}">
                    <a16:creationId xmlns:a16="http://schemas.microsoft.com/office/drawing/2014/main" id="{EEF6032A-C90A-C2A4-99CE-976BCB98FF5D}"/>
                  </a:ext>
                </a:extLst>
              </p:cNvPr>
              <p:cNvPicPr/>
              <p:nvPr/>
            </p:nvPicPr>
            <p:blipFill>
              <a:blip r:embed="rId23"/>
              <a:stretch>
                <a:fillRect/>
              </a:stretch>
            </p:blipFill>
            <p:spPr>
              <a:xfrm>
                <a:off x="5160938" y="377975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80" name="Ink 79">
                <a:extLst>
                  <a:ext uri="{FF2B5EF4-FFF2-40B4-BE49-F238E27FC236}">
                    <a16:creationId xmlns:a16="http://schemas.microsoft.com/office/drawing/2014/main" id="{AB9BD7EE-1846-F505-53DA-964BD68A9B7F}"/>
                  </a:ext>
                </a:extLst>
              </p14:cNvPr>
              <p14:cNvContentPartPr/>
              <p14:nvPr/>
            </p14:nvContentPartPr>
            <p14:xfrm>
              <a:off x="6027458" y="3862558"/>
              <a:ext cx="360" cy="360"/>
            </p14:xfrm>
          </p:contentPart>
        </mc:Choice>
        <mc:Fallback>
          <p:pic>
            <p:nvPicPr>
              <p:cNvPr id="80" name="Ink 79">
                <a:extLst>
                  <a:ext uri="{FF2B5EF4-FFF2-40B4-BE49-F238E27FC236}">
                    <a16:creationId xmlns:a16="http://schemas.microsoft.com/office/drawing/2014/main" id="{AB9BD7EE-1846-F505-53DA-964BD68A9B7F}"/>
                  </a:ext>
                </a:extLst>
              </p:cNvPr>
              <p:cNvPicPr/>
              <p:nvPr/>
            </p:nvPicPr>
            <p:blipFill>
              <a:blip r:embed="rId23"/>
              <a:stretch>
                <a:fillRect/>
              </a:stretch>
            </p:blipFill>
            <p:spPr>
              <a:xfrm>
                <a:off x="5991458" y="382655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1" name="Ink 80">
                <a:extLst>
                  <a:ext uri="{FF2B5EF4-FFF2-40B4-BE49-F238E27FC236}">
                    <a16:creationId xmlns:a16="http://schemas.microsoft.com/office/drawing/2014/main" id="{D9E42961-2BA5-11F4-A77E-A060795C18E3}"/>
                  </a:ext>
                </a:extLst>
              </p14:cNvPr>
              <p14:cNvContentPartPr/>
              <p14:nvPr/>
            </p14:nvContentPartPr>
            <p14:xfrm>
              <a:off x="5999378" y="3321838"/>
              <a:ext cx="360" cy="360"/>
            </p14:xfrm>
          </p:contentPart>
        </mc:Choice>
        <mc:Fallback>
          <p:pic>
            <p:nvPicPr>
              <p:cNvPr id="81" name="Ink 80">
                <a:extLst>
                  <a:ext uri="{FF2B5EF4-FFF2-40B4-BE49-F238E27FC236}">
                    <a16:creationId xmlns:a16="http://schemas.microsoft.com/office/drawing/2014/main" id="{D9E42961-2BA5-11F4-A77E-A060795C18E3}"/>
                  </a:ext>
                </a:extLst>
              </p:cNvPr>
              <p:cNvPicPr/>
              <p:nvPr/>
            </p:nvPicPr>
            <p:blipFill>
              <a:blip r:embed="rId23"/>
              <a:stretch>
                <a:fillRect/>
              </a:stretch>
            </p:blipFill>
            <p:spPr>
              <a:xfrm>
                <a:off x="5963378" y="328583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2" name="Ink 81">
                <a:extLst>
                  <a:ext uri="{FF2B5EF4-FFF2-40B4-BE49-F238E27FC236}">
                    <a16:creationId xmlns:a16="http://schemas.microsoft.com/office/drawing/2014/main" id="{846F7A68-16CE-9E01-65FB-3119347D49EA}"/>
                  </a:ext>
                </a:extLst>
              </p14:cNvPr>
              <p14:cNvContentPartPr/>
              <p14:nvPr/>
            </p14:nvContentPartPr>
            <p14:xfrm>
              <a:off x="6550178" y="3349558"/>
              <a:ext cx="360" cy="360"/>
            </p14:xfrm>
          </p:contentPart>
        </mc:Choice>
        <mc:Fallback>
          <p:pic>
            <p:nvPicPr>
              <p:cNvPr id="82" name="Ink 81">
                <a:extLst>
                  <a:ext uri="{FF2B5EF4-FFF2-40B4-BE49-F238E27FC236}">
                    <a16:creationId xmlns:a16="http://schemas.microsoft.com/office/drawing/2014/main" id="{846F7A68-16CE-9E01-65FB-3119347D49EA}"/>
                  </a:ext>
                </a:extLst>
              </p:cNvPr>
              <p:cNvPicPr/>
              <p:nvPr/>
            </p:nvPicPr>
            <p:blipFill>
              <a:blip r:embed="rId23"/>
              <a:stretch>
                <a:fillRect/>
              </a:stretch>
            </p:blipFill>
            <p:spPr>
              <a:xfrm>
                <a:off x="6514178" y="331355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3" name="Ink 82">
                <a:extLst>
                  <a:ext uri="{FF2B5EF4-FFF2-40B4-BE49-F238E27FC236}">
                    <a16:creationId xmlns:a16="http://schemas.microsoft.com/office/drawing/2014/main" id="{4BFF1118-3C6E-9794-23E1-E33A7508E408}"/>
                  </a:ext>
                </a:extLst>
              </p14:cNvPr>
              <p14:cNvContentPartPr/>
              <p14:nvPr/>
            </p14:nvContentPartPr>
            <p14:xfrm>
              <a:off x="6512738" y="2901718"/>
              <a:ext cx="360" cy="360"/>
            </p14:xfrm>
          </p:contentPart>
        </mc:Choice>
        <mc:Fallback>
          <p:pic>
            <p:nvPicPr>
              <p:cNvPr id="83" name="Ink 82">
                <a:extLst>
                  <a:ext uri="{FF2B5EF4-FFF2-40B4-BE49-F238E27FC236}">
                    <a16:creationId xmlns:a16="http://schemas.microsoft.com/office/drawing/2014/main" id="{4BFF1118-3C6E-9794-23E1-E33A7508E408}"/>
                  </a:ext>
                </a:extLst>
              </p:cNvPr>
              <p:cNvPicPr/>
              <p:nvPr/>
            </p:nvPicPr>
            <p:blipFill>
              <a:blip r:embed="rId23"/>
              <a:stretch>
                <a:fillRect/>
              </a:stretch>
            </p:blipFill>
            <p:spPr>
              <a:xfrm>
                <a:off x="6476738" y="286571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84" name="Ink 83">
                <a:extLst>
                  <a:ext uri="{FF2B5EF4-FFF2-40B4-BE49-F238E27FC236}">
                    <a16:creationId xmlns:a16="http://schemas.microsoft.com/office/drawing/2014/main" id="{73F1B454-3471-7F39-9074-616F7EB2363C}"/>
                  </a:ext>
                </a:extLst>
              </p14:cNvPr>
              <p14:cNvContentPartPr/>
              <p14:nvPr/>
            </p14:nvContentPartPr>
            <p14:xfrm>
              <a:off x="7100258" y="2808118"/>
              <a:ext cx="360" cy="360"/>
            </p14:xfrm>
          </p:contentPart>
        </mc:Choice>
        <mc:Fallback>
          <p:pic>
            <p:nvPicPr>
              <p:cNvPr id="84" name="Ink 83">
                <a:extLst>
                  <a:ext uri="{FF2B5EF4-FFF2-40B4-BE49-F238E27FC236}">
                    <a16:creationId xmlns:a16="http://schemas.microsoft.com/office/drawing/2014/main" id="{73F1B454-3471-7F39-9074-616F7EB2363C}"/>
                  </a:ext>
                </a:extLst>
              </p:cNvPr>
              <p:cNvPicPr/>
              <p:nvPr/>
            </p:nvPicPr>
            <p:blipFill>
              <a:blip r:embed="rId23"/>
              <a:stretch>
                <a:fillRect/>
              </a:stretch>
            </p:blipFill>
            <p:spPr>
              <a:xfrm>
                <a:off x="7064258" y="2772118"/>
                <a:ext cx="72000" cy="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7">
            <p14:nvContentPartPr>
              <p14:cNvPr id="135" name="Ink 134">
                <a:extLst>
                  <a:ext uri="{FF2B5EF4-FFF2-40B4-BE49-F238E27FC236}">
                    <a16:creationId xmlns:a16="http://schemas.microsoft.com/office/drawing/2014/main" id="{F84BA700-01F9-4951-3F37-0FD65FEF32DC}"/>
                  </a:ext>
                </a:extLst>
              </p14:cNvPr>
              <p14:cNvContentPartPr/>
              <p14:nvPr/>
            </p14:nvContentPartPr>
            <p14:xfrm>
              <a:off x="3523392" y="2979216"/>
              <a:ext cx="3846240" cy="2434320"/>
            </p14:xfrm>
          </p:contentPart>
        </mc:Choice>
        <mc:Fallback>
          <p:pic>
            <p:nvPicPr>
              <p:cNvPr id="135" name="Ink 134">
                <a:extLst>
                  <a:ext uri="{FF2B5EF4-FFF2-40B4-BE49-F238E27FC236}">
                    <a16:creationId xmlns:a16="http://schemas.microsoft.com/office/drawing/2014/main" id="{F84BA700-01F9-4951-3F37-0FD65FEF32DC}"/>
                  </a:ext>
                </a:extLst>
              </p:cNvPr>
              <p:cNvPicPr/>
              <p:nvPr/>
            </p:nvPicPr>
            <p:blipFill>
              <a:blip r:embed="rId38"/>
              <a:stretch>
                <a:fillRect/>
              </a:stretch>
            </p:blipFill>
            <p:spPr>
              <a:xfrm>
                <a:off x="3487392" y="2763216"/>
                <a:ext cx="3917880" cy="2865960"/>
              </a:xfrm>
              <a:prstGeom prst="rect">
                <a:avLst/>
              </a:prstGeom>
            </p:spPr>
          </p:pic>
        </mc:Fallback>
      </mc:AlternateContent>
      <p:sp>
        <p:nvSpPr>
          <p:cNvPr id="136" name="Rectangle 135">
            <a:extLst>
              <a:ext uri="{FF2B5EF4-FFF2-40B4-BE49-F238E27FC236}">
                <a16:creationId xmlns:a16="http://schemas.microsoft.com/office/drawing/2014/main" id="{A0E91BC3-9A8A-9FE8-81B2-132223D96703}"/>
              </a:ext>
            </a:extLst>
          </p:cNvPr>
          <p:cNvSpPr/>
          <p:nvPr/>
        </p:nvSpPr>
        <p:spPr>
          <a:xfrm>
            <a:off x="7820715" y="1742163"/>
            <a:ext cx="3505796" cy="1214873"/>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 have errors in the training set </a:t>
            </a:r>
          </a:p>
          <a:p>
            <a:pPr algn="ctr"/>
            <a:r>
              <a:rPr lang="en-US" dirty="0"/>
              <a:t>But we can have less error when dealing with new input</a:t>
            </a:r>
          </a:p>
        </p:txBody>
      </p:sp>
      <p:sp>
        <p:nvSpPr>
          <p:cNvPr id="137" name="Rectangle 136">
            <a:extLst>
              <a:ext uri="{FF2B5EF4-FFF2-40B4-BE49-F238E27FC236}">
                <a16:creationId xmlns:a16="http://schemas.microsoft.com/office/drawing/2014/main" id="{82EF4D01-571C-B619-83D1-25A13E093253}"/>
              </a:ext>
            </a:extLst>
          </p:cNvPr>
          <p:cNvSpPr/>
          <p:nvPr/>
        </p:nvSpPr>
        <p:spPr>
          <a:xfrm>
            <a:off x="7813684" y="3129034"/>
            <a:ext cx="3505796" cy="1214873"/>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 Best fit trying to achieve balance between Bias(error, simplicity) and Variance (complexity) </a:t>
            </a:r>
          </a:p>
        </p:txBody>
      </p:sp>
      <p:sp>
        <p:nvSpPr>
          <p:cNvPr id="138" name="Rectangle 137">
            <a:extLst>
              <a:ext uri="{FF2B5EF4-FFF2-40B4-BE49-F238E27FC236}">
                <a16:creationId xmlns:a16="http://schemas.microsoft.com/office/drawing/2014/main" id="{14D3C05A-F3A3-2FFC-F22E-FCB87FEEE2E4}"/>
              </a:ext>
            </a:extLst>
          </p:cNvPr>
          <p:cNvSpPr/>
          <p:nvPr/>
        </p:nvSpPr>
        <p:spPr>
          <a:xfrm>
            <a:off x="7813684" y="4600056"/>
            <a:ext cx="3505796" cy="1214873"/>
          </a:xfrm>
          <a:prstGeom prst="rect">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It’s a tradeoff</a:t>
            </a:r>
          </a:p>
        </p:txBody>
      </p:sp>
    </p:spTree>
    <p:extLst>
      <p:ext uri="{BB962C8B-B14F-4D97-AF65-F5344CB8AC3E}">
        <p14:creationId xmlns:p14="http://schemas.microsoft.com/office/powerpoint/2010/main" val="8609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verfitting vs. Underfitting: What Is the Difference? | 365 Data Science">
            <a:extLst>
              <a:ext uri="{FF2B5EF4-FFF2-40B4-BE49-F238E27FC236}">
                <a16:creationId xmlns:a16="http://schemas.microsoft.com/office/drawing/2014/main" id="{C556FAF7-2364-D7D5-7E05-F43919E180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57FD2AE-1965-96BA-2E87-E6B25E73A06B}"/>
              </a:ext>
            </a:extLst>
          </p:cNvPr>
          <p:cNvSpPr>
            <a:spLocks noGrp="1"/>
          </p:cNvSpPr>
          <p:nvPr>
            <p:ph type="dt" sz="half" idx="10"/>
          </p:nvPr>
        </p:nvSpPr>
        <p:spPr>
          <a:xfrm>
            <a:off x="550863" y="6507212"/>
            <a:ext cx="2628900" cy="153888"/>
          </a:xfrm>
        </p:spPr>
        <p:txBody>
          <a:bodyPr>
            <a:normAutofit/>
          </a:bodyPr>
          <a:lstStyle/>
          <a:p>
            <a:pPr>
              <a:spcAft>
                <a:spcPts val="600"/>
              </a:spcAft>
            </a:pPr>
            <a:fld id="{29BB5A9B-91C3-4C2C-AADF-A2B3E1357B74}" type="datetime1">
              <a:rPr lang="en-US" smtClean="0"/>
              <a:pPr>
                <a:spcAft>
                  <a:spcPts val="600"/>
                </a:spcAft>
              </a:pPr>
              <a:t>7/27/2023</a:t>
            </a:fld>
            <a:endParaRPr lang="en-US"/>
          </a:p>
        </p:txBody>
      </p:sp>
      <p:sp>
        <p:nvSpPr>
          <p:cNvPr id="3" name="Footer Placeholder 2">
            <a:extLst>
              <a:ext uri="{FF2B5EF4-FFF2-40B4-BE49-F238E27FC236}">
                <a16:creationId xmlns:a16="http://schemas.microsoft.com/office/drawing/2014/main" id="{1975A8ED-3BAC-3384-F1A7-0C036B6A1442}"/>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MSP'23 ML workshop</a:t>
            </a:r>
          </a:p>
        </p:txBody>
      </p:sp>
      <p:sp>
        <p:nvSpPr>
          <p:cNvPr id="4" name="Slide Number Placeholder 3">
            <a:extLst>
              <a:ext uri="{FF2B5EF4-FFF2-40B4-BE49-F238E27FC236}">
                <a16:creationId xmlns:a16="http://schemas.microsoft.com/office/drawing/2014/main" id="{08994C0B-96D6-80E4-CB6D-1920B3BA1BF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spTree>
    <p:extLst>
      <p:ext uri="{BB962C8B-B14F-4D97-AF65-F5344CB8AC3E}">
        <p14:creationId xmlns:p14="http://schemas.microsoft.com/office/powerpoint/2010/main" val="414687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57FD2AE-1965-96BA-2E87-E6B25E73A06B}"/>
              </a:ext>
            </a:extLst>
          </p:cNvPr>
          <p:cNvSpPr>
            <a:spLocks noGrp="1"/>
          </p:cNvSpPr>
          <p:nvPr>
            <p:ph type="dt" sz="half" idx="10"/>
          </p:nvPr>
        </p:nvSpPr>
        <p:spPr>
          <a:xfrm>
            <a:off x="550863" y="6507212"/>
            <a:ext cx="2628900" cy="153888"/>
          </a:xfrm>
        </p:spPr>
        <p:txBody>
          <a:bodyPr>
            <a:normAutofit/>
          </a:bodyPr>
          <a:lstStyle/>
          <a:p>
            <a:pPr>
              <a:spcAft>
                <a:spcPts val="600"/>
              </a:spcAft>
            </a:pPr>
            <a:fld id="{29BB5A9B-91C3-4C2C-AADF-A2B3E1357B74}" type="datetime1">
              <a:rPr lang="en-US" smtClean="0"/>
              <a:pPr>
                <a:spcAft>
                  <a:spcPts val="600"/>
                </a:spcAft>
              </a:pPr>
              <a:t>7/27/2023</a:t>
            </a:fld>
            <a:endParaRPr lang="en-US"/>
          </a:p>
        </p:txBody>
      </p:sp>
      <p:sp>
        <p:nvSpPr>
          <p:cNvPr id="3" name="Footer Placeholder 2">
            <a:extLst>
              <a:ext uri="{FF2B5EF4-FFF2-40B4-BE49-F238E27FC236}">
                <a16:creationId xmlns:a16="http://schemas.microsoft.com/office/drawing/2014/main" id="{1975A8ED-3BAC-3384-F1A7-0C036B6A1442}"/>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MSP'23 ML workshop</a:t>
            </a:r>
          </a:p>
        </p:txBody>
      </p:sp>
      <p:sp>
        <p:nvSpPr>
          <p:cNvPr id="4" name="Slide Number Placeholder 3">
            <a:extLst>
              <a:ext uri="{FF2B5EF4-FFF2-40B4-BE49-F238E27FC236}">
                <a16:creationId xmlns:a16="http://schemas.microsoft.com/office/drawing/2014/main" id="{08994C0B-96D6-80E4-CB6D-1920B3BA1BF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16</a:t>
            </a:fld>
            <a:endParaRPr lang="en-US"/>
          </a:p>
        </p:txBody>
      </p:sp>
      <p:pic>
        <p:nvPicPr>
          <p:cNvPr id="3076" name="Picture 4" descr="Overfitting &amp; Underfitting in Machine Learning - Data Analytics">
            <a:extLst>
              <a:ext uri="{FF2B5EF4-FFF2-40B4-BE49-F238E27FC236}">
                <a16:creationId xmlns:a16="http://schemas.microsoft.com/office/drawing/2014/main" id="{21FF3D7E-CCDA-9D3E-B3D6-3906CE3BD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91" y="760438"/>
            <a:ext cx="8647192" cy="49863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072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3" name="Freeform: Shape 1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Oval 1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7" name="Oval 1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9" name="Group 1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20" name="Freeform: Shape 1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Shape 1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Oval 1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Oval 1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25" name="Rectangle 1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Graphic 109" descr="Org">
            <a:extLst>
              <a:ext uri="{FF2B5EF4-FFF2-40B4-BE49-F238E27FC236}">
                <a16:creationId xmlns:a16="http://schemas.microsoft.com/office/drawing/2014/main" id="{00AFB857-08D9-1153-DDAF-CB81C28BFD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6998" y="-4"/>
            <a:ext cx="6858003" cy="6858003"/>
          </a:xfrm>
          <a:prstGeom prst="rect">
            <a:avLst/>
          </a:prstGeom>
        </p:spPr>
      </p:pic>
      <p:sp>
        <p:nvSpPr>
          <p:cNvPr id="127" name="Rectangle 126">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6116D77-A5D5-F9ED-F82A-51346C64D095}"/>
              </a:ext>
            </a:extLst>
          </p:cNvPr>
          <p:cNvSpPr txBox="1">
            <a:spLocks/>
          </p:cNvSpPr>
          <p:nvPr/>
        </p:nvSpPr>
        <p:spPr>
          <a:xfrm>
            <a:off x="550863" y="549275"/>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dirty="0"/>
              <a:t>Classification Decision Tree</a:t>
            </a:r>
          </a:p>
        </p:txBody>
      </p:sp>
      <p:sp>
        <p:nvSpPr>
          <p:cNvPr id="129" name="Rectangle 128">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1BE1CE56-FE88-CA4F-FF53-D652463B20D5}"/>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82F6DDE-EA0D-450D-9B31-912B9B8A4A1C}" type="datetime1">
              <a:rPr lang="en-US" smtClean="0">
                <a:solidFill>
                  <a:schemeClr val="tx1">
                    <a:alpha val="80000"/>
                  </a:schemeClr>
                </a:solidFill>
              </a:rPr>
              <a:pPr>
                <a:spcAft>
                  <a:spcPts val="600"/>
                </a:spcAft>
              </a:pPr>
              <a:t>7/27/2023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4B73BB84-E823-8B08-C860-B2D7EF2EBDF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598CA258-E6ED-8BE6-14FB-63E112E1AE5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Tree>
    <p:extLst>
      <p:ext uri="{BB962C8B-B14F-4D97-AF65-F5344CB8AC3E}">
        <p14:creationId xmlns:p14="http://schemas.microsoft.com/office/powerpoint/2010/main" val="1552224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E58D1-3B04-F8E7-AA9B-0AB17BE13FCA}"/>
              </a:ext>
            </a:extLst>
          </p:cNvPr>
          <p:cNvSpPr>
            <a:spLocks noGrp="1"/>
          </p:cNvSpPr>
          <p:nvPr>
            <p:ph type="dt" sz="half" idx="10"/>
          </p:nvPr>
        </p:nvSpPr>
        <p:spPr/>
        <p:txBody>
          <a:bodyPr/>
          <a:lstStyle/>
          <a:p>
            <a:fld id="{29BB5A9B-91C3-4C2C-AADF-A2B3E1357B74}" type="datetime1">
              <a:rPr lang="en-US" smtClean="0"/>
              <a:t>7/27/2023</a:t>
            </a:fld>
            <a:endParaRPr lang="en-US"/>
          </a:p>
        </p:txBody>
      </p:sp>
      <p:sp>
        <p:nvSpPr>
          <p:cNvPr id="3" name="Footer Placeholder 2">
            <a:extLst>
              <a:ext uri="{FF2B5EF4-FFF2-40B4-BE49-F238E27FC236}">
                <a16:creationId xmlns:a16="http://schemas.microsoft.com/office/drawing/2014/main" id="{C7195424-DCF6-B37E-B87B-B6155C8B6444}"/>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CA9BEB94-5277-19EF-3D6F-C21FDE578FFC}"/>
              </a:ext>
            </a:extLst>
          </p:cNvPr>
          <p:cNvSpPr>
            <a:spLocks noGrp="1"/>
          </p:cNvSpPr>
          <p:nvPr>
            <p:ph type="sldNum" sz="quarter" idx="12"/>
          </p:nvPr>
        </p:nvSpPr>
        <p:spPr/>
        <p:txBody>
          <a:bodyPr/>
          <a:lstStyle/>
          <a:p>
            <a:fld id="{DBA1B0FB-D917-4C8C-928F-313BD683BF39}" type="slidenum">
              <a:rPr lang="en-US" smtClean="0"/>
              <a:t>18</a:t>
            </a:fld>
            <a:endParaRPr lang="en-US"/>
          </a:p>
        </p:txBody>
      </p:sp>
      <p:graphicFrame>
        <p:nvGraphicFramePr>
          <p:cNvPr id="7" name="Table 6">
            <a:extLst>
              <a:ext uri="{FF2B5EF4-FFF2-40B4-BE49-F238E27FC236}">
                <a16:creationId xmlns:a16="http://schemas.microsoft.com/office/drawing/2014/main" id="{1F3CA09A-234D-E22B-2029-CCB7C7702FFA}"/>
              </a:ext>
            </a:extLst>
          </p:cNvPr>
          <p:cNvGraphicFramePr>
            <a:graphicFrameLocks noGrp="1"/>
          </p:cNvGraphicFramePr>
          <p:nvPr>
            <p:extLst>
              <p:ext uri="{D42A27DB-BD31-4B8C-83A1-F6EECF244321}">
                <p14:modId xmlns:p14="http://schemas.microsoft.com/office/powerpoint/2010/main" val="3426860415"/>
              </p:ext>
            </p:extLst>
          </p:nvPr>
        </p:nvGraphicFramePr>
        <p:xfrm>
          <a:off x="642303" y="1473200"/>
          <a:ext cx="3604577" cy="3619339"/>
        </p:xfrm>
        <a:graphic>
          <a:graphicData uri="http://schemas.openxmlformats.org/drawingml/2006/table">
            <a:tbl>
              <a:tblPr bandRow="1">
                <a:tableStyleId>{638B1855-1B75-4FBE-930C-398BA8C253C6}</a:tableStyleId>
              </a:tblPr>
              <a:tblGrid>
                <a:gridCol w="1481635">
                  <a:extLst>
                    <a:ext uri="{9D8B030D-6E8A-4147-A177-3AD203B41FA5}">
                      <a16:colId xmlns:a16="http://schemas.microsoft.com/office/drawing/2014/main" val="4000566524"/>
                    </a:ext>
                  </a:extLst>
                </a:gridCol>
                <a:gridCol w="1061471">
                  <a:extLst>
                    <a:ext uri="{9D8B030D-6E8A-4147-A177-3AD203B41FA5}">
                      <a16:colId xmlns:a16="http://schemas.microsoft.com/office/drawing/2014/main" val="2686826942"/>
                    </a:ext>
                  </a:extLst>
                </a:gridCol>
                <a:gridCol w="1061471">
                  <a:extLst>
                    <a:ext uri="{9D8B030D-6E8A-4147-A177-3AD203B41FA5}">
                      <a16:colId xmlns:a16="http://schemas.microsoft.com/office/drawing/2014/main" val="915177837"/>
                    </a:ext>
                  </a:extLst>
                </a:gridCol>
              </a:tblGrid>
              <a:tr h="340132">
                <a:tc>
                  <a:txBody>
                    <a:bodyPr/>
                    <a:lstStyle/>
                    <a:p>
                      <a:pPr algn="l" fontAlgn="b"/>
                      <a:r>
                        <a:rPr lang="en-US" sz="2400" u="none" strike="noStrike">
                          <a:effectLst/>
                        </a:rPr>
                        <a:t>Circle#</a:t>
                      </a:r>
                      <a:endParaRPr lang="en-US" sz="2400" b="1" i="0" u="none" strike="noStrike">
                        <a:solidFill>
                          <a:srgbClr val="FFFFFF"/>
                        </a:solidFill>
                        <a:effectLst/>
                        <a:latin typeface="Calibri" panose="020F0502020204030204" pitchFamily="34" charset="0"/>
                      </a:endParaRPr>
                    </a:p>
                  </a:txBody>
                  <a:tcPr marL="7549" marR="7549" marT="7549" marB="0" anchor="b"/>
                </a:tc>
                <a:tc>
                  <a:txBody>
                    <a:bodyPr/>
                    <a:lstStyle/>
                    <a:p>
                      <a:pPr algn="l" fontAlgn="b"/>
                      <a:r>
                        <a:rPr lang="en-US" sz="2400" u="none" strike="noStrike">
                          <a:effectLst/>
                        </a:rPr>
                        <a:t>color</a:t>
                      </a:r>
                      <a:endParaRPr lang="en-US" sz="2400" b="1" i="0" u="none" strike="noStrike">
                        <a:solidFill>
                          <a:srgbClr val="FFFFFF"/>
                        </a:solidFill>
                        <a:effectLst/>
                        <a:latin typeface="Calibri" panose="020F0502020204030204" pitchFamily="34" charset="0"/>
                      </a:endParaRPr>
                    </a:p>
                  </a:txBody>
                  <a:tcPr marL="7549" marR="7549" marT="7549" marB="0" anchor="b"/>
                </a:tc>
                <a:tc>
                  <a:txBody>
                    <a:bodyPr/>
                    <a:lstStyle/>
                    <a:p>
                      <a:pPr algn="l" fontAlgn="b"/>
                      <a:r>
                        <a:rPr lang="en-US" sz="2400" u="none" strike="noStrike" dirty="0">
                          <a:effectLst/>
                        </a:rPr>
                        <a:t>r</a:t>
                      </a:r>
                      <a:endParaRPr lang="en-US" sz="2400" b="1" i="0" u="none" strike="noStrike" dirty="0">
                        <a:solidFill>
                          <a:srgbClr val="FFFFFF"/>
                        </a:solidFill>
                        <a:effectLst/>
                        <a:latin typeface="Calibri" panose="020F0502020204030204" pitchFamily="34" charset="0"/>
                      </a:endParaRPr>
                    </a:p>
                  </a:txBody>
                  <a:tcPr marL="7549" marR="7549" marT="7549" marB="0" anchor="b"/>
                </a:tc>
                <a:extLst>
                  <a:ext uri="{0D108BD9-81ED-4DB2-BD59-A6C34878D82A}">
                    <a16:rowId xmlns:a16="http://schemas.microsoft.com/office/drawing/2014/main" val="3383506416"/>
                  </a:ext>
                </a:extLst>
              </a:tr>
              <a:tr h="324603">
                <a:tc>
                  <a:txBody>
                    <a:bodyPr/>
                    <a:lstStyle/>
                    <a:p>
                      <a:pPr algn="ctr" fontAlgn="ctr"/>
                      <a:r>
                        <a:rPr lang="en-US" sz="2000" u="none" strike="noStrike">
                          <a:effectLst/>
                        </a:rPr>
                        <a:t>1</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R</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1</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945851427"/>
                  </a:ext>
                </a:extLst>
              </a:tr>
              <a:tr h="324603">
                <a:tc>
                  <a:txBody>
                    <a:bodyPr/>
                    <a:lstStyle/>
                    <a:p>
                      <a:pPr algn="ctr" fontAlgn="ctr"/>
                      <a:r>
                        <a:rPr lang="en-US" sz="2000" u="none" strike="noStrike">
                          <a:effectLst/>
                        </a:rPr>
                        <a:t>2</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R</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3</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604051900"/>
                  </a:ext>
                </a:extLst>
              </a:tr>
              <a:tr h="324603">
                <a:tc>
                  <a:txBody>
                    <a:bodyPr/>
                    <a:lstStyle/>
                    <a:p>
                      <a:pPr algn="ctr" fontAlgn="ctr"/>
                      <a:r>
                        <a:rPr lang="en-US" sz="2000" u="none" strike="noStrike">
                          <a:effectLst/>
                        </a:rPr>
                        <a:t>3</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4</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862139877"/>
                  </a:ext>
                </a:extLst>
              </a:tr>
              <a:tr h="324603">
                <a:tc>
                  <a:txBody>
                    <a:bodyPr/>
                    <a:lstStyle/>
                    <a:p>
                      <a:pPr algn="ctr" fontAlgn="ctr"/>
                      <a:r>
                        <a:rPr lang="en-US" sz="2000" u="none" strike="noStrike">
                          <a:effectLst/>
                        </a:rPr>
                        <a:t>4</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5</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098704617"/>
                  </a:ext>
                </a:extLst>
              </a:tr>
              <a:tr h="324603">
                <a:tc>
                  <a:txBody>
                    <a:bodyPr/>
                    <a:lstStyle/>
                    <a:p>
                      <a:pPr algn="ctr" fontAlgn="ctr"/>
                      <a:r>
                        <a:rPr lang="en-US" sz="2000" u="none" strike="noStrike">
                          <a:effectLst/>
                        </a:rPr>
                        <a:t>5</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6</a:t>
                      </a:r>
                      <a:endParaRPr lang="en-US" sz="2000" b="1" i="0" u="none" strike="noStrike" dirty="0">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648539130"/>
                  </a:ext>
                </a:extLst>
              </a:tr>
              <a:tr h="324603">
                <a:tc>
                  <a:txBody>
                    <a:bodyPr/>
                    <a:lstStyle/>
                    <a:p>
                      <a:pPr algn="ctr" fontAlgn="ctr"/>
                      <a:r>
                        <a:rPr lang="en-US" sz="2000" u="none" strike="noStrike">
                          <a:effectLst/>
                        </a:rPr>
                        <a:t>6</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b="1" i="0" u="none" strike="noStrike" dirty="0">
                          <a:solidFill>
                            <a:srgbClr val="FFFFFF"/>
                          </a:solidFill>
                          <a:effectLst/>
                          <a:latin typeface="Calibri" panose="020F0502020204030204" pitchFamily="34" charset="0"/>
                        </a:rPr>
                        <a:t>R</a:t>
                      </a:r>
                    </a:p>
                  </a:txBody>
                  <a:tcPr marL="7549" marR="7549" marT="7549" marB="0" anchor="ctr"/>
                </a:tc>
                <a:tc>
                  <a:txBody>
                    <a:bodyPr/>
                    <a:lstStyle/>
                    <a:p>
                      <a:pPr algn="ctr" fontAlgn="ctr"/>
                      <a:r>
                        <a:rPr lang="en-US" sz="2000" u="none" strike="noStrike">
                          <a:effectLst/>
                        </a:rPr>
                        <a:t>7</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245126910"/>
                  </a:ext>
                </a:extLst>
              </a:tr>
              <a:tr h="324603">
                <a:tc>
                  <a:txBody>
                    <a:bodyPr/>
                    <a:lstStyle/>
                    <a:p>
                      <a:pPr algn="ctr" fontAlgn="ctr"/>
                      <a:r>
                        <a:rPr lang="en-US" sz="2000" u="none" strike="noStrike">
                          <a:effectLst/>
                        </a:rPr>
                        <a:t>7</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b="1" i="0" u="none" strike="noStrike" dirty="0">
                          <a:solidFill>
                            <a:srgbClr val="FFFFFF"/>
                          </a:solidFill>
                          <a:effectLst/>
                          <a:latin typeface="Calibri" panose="020F0502020204030204" pitchFamily="34" charset="0"/>
                        </a:rPr>
                        <a:t>R</a:t>
                      </a:r>
                    </a:p>
                  </a:txBody>
                  <a:tcPr marL="7549" marR="7549" marT="7549" marB="0" anchor="ctr"/>
                </a:tc>
                <a:tc>
                  <a:txBody>
                    <a:bodyPr/>
                    <a:lstStyle/>
                    <a:p>
                      <a:pPr algn="ctr" fontAlgn="ctr"/>
                      <a:r>
                        <a:rPr lang="en-US" sz="2000" u="none" strike="noStrike">
                          <a:effectLst/>
                        </a:rPr>
                        <a:t>7</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042928642"/>
                  </a:ext>
                </a:extLst>
              </a:tr>
              <a:tr h="324603">
                <a:tc>
                  <a:txBody>
                    <a:bodyPr/>
                    <a:lstStyle/>
                    <a:p>
                      <a:pPr algn="ctr" fontAlgn="ctr"/>
                      <a:r>
                        <a:rPr lang="en-US" sz="2000" u="none" strike="noStrike">
                          <a:effectLst/>
                        </a:rPr>
                        <a:t>8</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R</a:t>
                      </a:r>
                      <a:endParaRPr lang="en-US" sz="2000" b="1" i="0" u="none" strike="noStrike" dirty="0">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1</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484013551"/>
                  </a:ext>
                </a:extLst>
              </a:tr>
              <a:tr h="324603">
                <a:tc>
                  <a:txBody>
                    <a:bodyPr/>
                    <a:lstStyle/>
                    <a:p>
                      <a:pPr algn="ctr" fontAlgn="ctr"/>
                      <a:r>
                        <a:rPr lang="en-US" sz="2000" u="none" strike="noStrike">
                          <a:effectLst/>
                        </a:rPr>
                        <a:t>9</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R</a:t>
                      </a:r>
                      <a:endParaRPr lang="en-US" sz="2000" b="1" i="0" u="none" strike="noStrike" dirty="0">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3</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2919543291"/>
                  </a:ext>
                </a:extLst>
              </a:tr>
              <a:tr h="324603">
                <a:tc>
                  <a:txBody>
                    <a:bodyPr/>
                    <a:lstStyle/>
                    <a:p>
                      <a:pPr algn="ctr" fontAlgn="ctr"/>
                      <a:r>
                        <a:rPr lang="en-US" sz="2000" u="none" strike="noStrike">
                          <a:effectLst/>
                        </a:rPr>
                        <a:t>10</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8</a:t>
                      </a:r>
                      <a:endParaRPr lang="en-US" sz="2000" b="1" i="0" u="none" strike="noStrike" dirty="0">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47727584"/>
                  </a:ext>
                </a:extLst>
              </a:tr>
            </a:tbl>
          </a:graphicData>
        </a:graphic>
      </p:graphicFrame>
      <p:sp>
        <p:nvSpPr>
          <p:cNvPr id="9" name="Oval 8">
            <a:extLst>
              <a:ext uri="{FF2B5EF4-FFF2-40B4-BE49-F238E27FC236}">
                <a16:creationId xmlns:a16="http://schemas.microsoft.com/office/drawing/2014/main" id="{5F03B467-6A72-9729-8014-5DAFFB4C68FB}"/>
              </a:ext>
            </a:extLst>
          </p:cNvPr>
          <p:cNvSpPr/>
          <p:nvPr/>
        </p:nvSpPr>
        <p:spPr>
          <a:xfrm>
            <a:off x="5872480" y="640080"/>
            <a:ext cx="1422400" cy="142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2" name="Oval 11">
            <a:extLst>
              <a:ext uri="{FF2B5EF4-FFF2-40B4-BE49-F238E27FC236}">
                <a16:creationId xmlns:a16="http://schemas.microsoft.com/office/drawing/2014/main" id="{BD0C22D1-8C81-FECE-C8A2-8F9B542C996A}"/>
              </a:ext>
            </a:extLst>
          </p:cNvPr>
          <p:cNvSpPr/>
          <p:nvPr/>
        </p:nvSpPr>
        <p:spPr>
          <a:xfrm>
            <a:off x="8433437" y="3310322"/>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D915AFB8-77FB-3B8E-6563-07C89704CD76}"/>
              </a:ext>
            </a:extLst>
          </p:cNvPr>
          <p:cNvSpPr/>
          <p:nvPr/>
        </p:nvSpPr>
        <p:spPr>
          <a:xfrm>
            <a:off x="7945122" y="2054753"/>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2F632143-5839-8E3D-8FDD-B46834DA2AD6}"/>
              </a:ext>
            </a:extLst>
          </p:cNvPr>
          <p:cNvSpPr/>
          <p:nvPr/>
        </p:nvSpPr>
        <p:spPr>
          <a:xfrm>
            <a:off x="9415463" y="1922673"/>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Oval 14">
            <a:extLst>
              <a:ext uri="{FF2B5EF4-FFF2-40B4-BE49-F238E27FC236}">
                <a16:creationId xmlns:a16="http://schemas.microsoft.com/office/drawing/2014/main" id="{804C0272-6FD8-4755-4E20-CF4E684D9E41}"/>
              </a:ext>
            </a:extLst>
          </p:cNvPr>
          <p:cNvSpPr/>
          <p:nvPr/>
        </p:nvSpPr>
        <p:spPr>
          <a:xfrm>
            <a:off x="9522737" y="3254795"/>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Oval 15">
            <a:extLst>
              <a:ext uri="{FF2B5EF4-FFF2-40B4-BE49-F238E27FC236}">
                <a16:creationId xmlns:a16="http://schemas.microsoft.com/office/drawing/2014/main" id="{2F733792-9FC3-EE0F-C0B1-507E01F54D87}"/>
              </a:ext>
            </a:extLst>
          </p:cNvPr>
          <p:cNvSpPr/>
          <p:nvPr/>
        </p:nvSpPr>
        <p:spPr>
          <a:xfrm>
            <a:off x="7129067" y="3282870"/>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3C5CD884-ED07-A5AE-45C9-EFF5B1037C17}"/>
              </a:ext>
            </a:extLst>
          </p:cNvPr>
          <p:cNvSpPr/>
          <p:nvPr/>
        </p:nvSpPr>
        <p:spPr>
          <a:xfrm>
            <a:off x="7129067" y="4107046"/>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8" name="Oval 17">
            <a:extLst>
              <a:ext uri="{FF2B5EF4-FFF2-40B4-BE49-F238E27FC236}">
                <a16:creationId xmlns:a16="http://schemas.microsoft.com/office/drawing/2014/main" id="{1744DE77-D071-B107-392F-BC731C50B198}"/>
              </a:ext>
            </a:extLst>
          </p:cNvPr>
          <p:cNvSpPr/>
          <p:nvPr/>
        </p:nvSpPr>
        <p:spPr>
          <a:xfrm>
            <a:off x="5429531" y="2410353"/>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Oval 18">
            <a:extLst>
              <a:ext uri="{FF2B5EF4-FFF2-40B4-BE49-F238E27FC236}">
                <a16:creationId xmlns:a16="http://schemas.microsoft.com/office/drawing/2014/main" id="{A803FAA8-6753-F0F8-72C1-CDE11D558412}"/>
              </a:ext>
            </a:extLst>
          </p:cNvPr>
          <p:cNvSpPr/>
          <p:nvPr/>
        </p:nvSpPr>
        <p:spPr>
          <a:xfrm>
            <a:off x="8040651" y="4232589"/>
            <a:ext cx="971271" cy="9712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66A25E84-AF98-93CC-F5F4-E947DB2AE328}"/>
              </a:ext>
            </a:extLst>
          </p:cNvPr>
          <p:cNvSpPr/>
          <p:nvPr/>
        </p:nvSpPr>
        <p:spPr>
          <a:xfrm>
            <a:off x="9097291" y="4856239"/>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512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fltVal val="0"/>
                                          </p:val>
                                        </p:tav>
                                        <p:tav tm="100000">
                                          <p:val>
                                            <p:strVal val="#ppt_w"/>
                                          </p:val>
                                        </p:tav>
                                      </p:tavLst>
                                    </p:anim>
                                    <p:anim calcmode="lin" valueType="num">
                                      <p:cBhvr>
                                        <p:cTn id="44" dur="1000" fill="hold"/>
                                        <p:tgtEl>
                                          <p:spTgt spid="17"/>
                                        </p:tgtEl>
                                        <p:attrNameLst>
                                          <p:attrName>ppt_h</p:attrName>
                                        </p:attrNameLst>
                                      </p:cBhvr>
                                      <p:tavLst>
                                        <p:tav tm="0">
                                          <p:val>
                                            <p:fltVal val="0"/>
                                          </p:val>
                                        </p:tav>
                                        <p:tav tm="100000">
                                          <p:val>
                                            <p:strVal val="#ppt_h"/>
                                          </p:val>
                                        </p:tav>
                                      </p:tavLst>
                                    </p:anim>
                                    <p:anim calcmode="lin" valueType="num">
                                      <p:cBhvr>
                                        <p:cTn id="45" dur="1000" fill="hold"/>
                                        <p:tgtEl>
                                          <p:spTgt spid="17"/>
                                        </p:tgtEl>
                                        <p:attrNameLst>
                                          <p:attrName>style.rotation</p:attrName>
                                        </p:attrNameLst>
                                      </p:cBhvr>
                                      <p:tavLst>
                                        <p:tav tm="0">
                                          <p:val>
                                            <p:fltVal val="90"/>
                                          </p:val>
                                        </p:tav>
                                        <p:tav tm="100000">
                                          <p:val>
                                            <p:fltVal val="0"/>
                                          </p:val>
                                        </p:tav>
                                      </p:tavLst>
                                    </p:anim>
                                    <p:animEffect transition="in" filter="fade">
                                      <p:cBhvr>
                                        <p:cTn id="46" dur="1000"/>
                                        <p:tgtEl>
                                          <p:spTgt spid="1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1000" fill="hold"/>
                                        <p:tgtEl>
                                          <p:spTgt spid="18"/>
                                        </p:tgtEl>
                                        <p:attrNameLst>
                                          <p:attrName>ppt_w</p:attrName>
                                        </p:attrNameLst>
                                      </p:cBhvr>
                                      <p:tavLst>
                                        <p:tav tm="0">
                                          <p:val>
                                            <p:fltVal val="0"/>
                                          </p:val>
                                        </p:tav>
                                        <p:tav tm="100000">
                                          <p:val>
                                            <p:strVal val="#ppt_w"/>
                                          </p:val>
                                        </p:tav>
                                      </p:tavLst>
                                    </p:anim>
                                    <p:anim calcmode="lin" valueType="num">
                                      <p:cBhvr>
                                        <p:cTn id="50" dur="1000" fill="hold"/>
                                        <p:tgtEl>
                                          <p:spTgt spid="18"/>
                                        </p:tgtEl>
                                        <p:attrNameLst>
                                          <p:attrName>ppt_h</p:attrName>
                                        </p:attrNameLst>
                                      </p:cBhvr>
                                      <p:tavLst>
                                        <p:tav tm="0">
                                          <p:val>
                                            <p:fltVal val="0"/>
                                          </p:val>
                                        </p:tav>
                                        <p:tav tm="100000">
                                          <p:val>
                                            <p:strVal val="#ppt_h"/>
                                          </p:val>
                                        </p:tav>
                                      </p:tavLst>
                                    </p:anim>
                                    <p:anim calcmode="lin" valueType="num">
                                      <p:cBhvr>
                                        <p:cTn id="51" dur="1000" fill="hold"/>
                                        <p:tgtEl>
                                          <p:spTgt spid="18"/>
                                        </p:tgtEl>
                                        <p:attrNameLst>
                                          <p:attrName>style.rotation</p:attrName>
                                        </p:attrNameLst>
                                      </p:cBhvr>
                                      <p:tavLst>
                                        <p:tav tm="0">
                                          <p:val>
                                            <p:fltVal val="90"/>
                                          </p:val>
                                        </p:tav>
                                        <p:tav tm="100000">
                                          <p:val>
                                            <p:fltVal val="0"/>
                                          </p:val>
                                        </p:tav>
                                      </p:tavLst>
                                    </p:anim>
                                    <p:animEffect transition="in" filter="fade">
                                      <p:cBhvr>
                                        <p:cTn id="52" dur="1000"/>
                                        <p:tgtEl>
                                          <p:spTgt spid="1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1000" fill="hold"/>
                                        <p:tgtEl>
                                          <p:spTgt spid="19"/>
                                        </p:tgtEl>
                                        <p:attrNameLst>
                                          <p:attrName>ppt_w</p:attrName>
                                        </p:attrNameLst>
                                      </p:cBhvr>
                                      <p:tavLst>
                                        <p:tav tm="0">
                                          <p:val>
                                            <p:fltVal val="0"/>
                                          </p:val>
                                        </p:tav>
                                        <p:tav tm="100000">
                                          <p:val>
                                            <p:strVal val="#ppt_w"/>
                                          </p:val>
                                        </p:tav>
                                      </p:tavLst>
                                    </p:anim>
                                    <p:anim calcmode="lin" valueType="num">
                                      <p:cBhvr>
                                        <p:cTn id="56" dur="1000" fill="hold"/>
                                        <p:tgtEl>
                                          <p:spTgt spid="19"/>
                                        </p:tgtEl>
                                        <p:attrNameLst>
                                          <p:attrName>ppt_h</p:attrName>
                                        </p:attrNameLst>
                                      </p:cBhvr>
                                      <p:tavLst>
                                        <p:tav tm="0">
                                          <p:val>
                                            <p:fltVal val="0"/>
                                          </p:val>
                                        </p:tav>
                                        <p:tav tm="100000">
                                          <p:val>
                                            <p:strVal val="#ppt_h"/>
                                          </p:val>
                                        </p:tav>
                                      </p:tavLst>
                                    </p:anim>
                                    <p:anim calcmode="lin" valueType="num">
                                      <p:cBhvr>
                                        <p:cTn id="57" dur="1000" fill="hold"/>
                                        <p:tgtEl>
                                          <p:spTgt spid="19"/>
                                        </p:tgtEl>
                                        <p:attrNameLst>
                                          <p:attrName>style.rotation</p:attrName>
                                        </p:attrNameLst>
                                      </p:cBhvr>
                                      <p:tavLst>
                                        <p:tav tm="0">
                                          <p:val>
                                            <p:fltVal val="90"/>
                                          </p:val>
                                        </p:tav>
                                        <p:tav tm="100000">
                                          <p:val>
                                            <p:fltVal val="0"/>
                                          </p:val>
                                        </p:tav>
                                      </p:tavLst>
                                    </p:anim>
                                    <p:animEffect transition="in" filter="fade">
                                      <p:cBhvr>
                                        <p:cTn id="58" dur="1000"/>
                                        <p:tgtEl>
                                          <p:spTgt spid="1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1000" fill="hold"/>
                                        <p:tgtEl>
                                          <p:spTgt spid="20"/>
                                        </p:tgtEl>
                                        <p:attrNameLst>
                                          <p:attrName>ppt_w</p:attrName>
                                        </p:attrNameLst>
                                      </p:cBhvr>
                                      <p:tavLst>
                                        <p:tav tm="0">
                                          <p:val>
                                            <p:fltVal val="0"/>
                                          </p:val>
                                        </p:tav>
                                        <p:tav tm="100000">
                                          <p:val>
                                            <p:strVal val="#ppt_w"/>
                                          </p:val>
                                        </p:tav>
                                      </p:tavLst>
                                    </p:anim>
                                    <p:anim calcmode="lin" valueType="num">
                                      <p:cBhvr>
                                        <p:cTn id="62" dur="1000" fill="hold"/>
                                        <p:tgtEl>
                                          <p:spTgt spid="20"/>
                                        </p:tgtEl>
                                        <p:attrNameLst>
                                          <p:attrName>ppt_h</p:attrName>
                                        </p:attrNameLst>
                                      </p:cBhvr>
                                      <p:tavLst>
                                        <p:tav tm="0">
                                          <p:val>
                                            <p:fltVal val="0"/>
                                          </p:val>
                                        </p:tav>
                                        <p:tav tm="100000">
                                          <p:val>
                                            <p:strVal val="#ppt_h"/>
                                          </p:val>
                                        </p:tav>
                                      </p:tavLst>
                                    </p:anim>
                                    <p:anim calcmode="lin" valueType="num">
                                      <p:cBhvr>
                                        <p:cTn id="63" dur="1000" fill="hold"/>
                                        <p:tgtEl>
                                          <p:spTgt spid="20"/>
                                        </p:tgtEl>
                                        <p:attrNameLst>
                                          <p:attrName>style.rotation</p:attrName>
                                        </p:attrNameLst>
                                      </p:cBhvr>
                                      <p:tavLst>
                                        <p:tav tm="0">
                                          <p:val>
                                            <p:fltVal val="90"/>
                                          </p:val>
                                        </p:tav>
                                        <p:tav tm="100000">
                                          <p:val>
                                            <p:fltVal val="0"/>
                                          </p:val>
                                        </p:tav>
                                      </p:tavLst>
                                    </p:anim>
                                    <p:animEffect transition="in" filter="fade">
                                      <p:cBhvr>
                                        <p:cTn id="6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E58D1-3B04-F8E7-AA9B-0AB17BE13FCA}"/>
              </a:ext>
            </a:extLst>
          </p:cNvPr>
          <p:cNvSpPr>
            <a:spLocks noGrp="1"/>
          </p:cNvSpPr>
          <p:nvPr>
            <p:ph type="dt" sz="half" idx="10"/>
          </p:nvPr>
        </p:nvSpPr>
        <p:spPr/>
        <p:txBody>
          <a:bodyPr/>
          <a:lstStyle/>
          <a:p>
            <a:fld id="{29BB5A9B-91C3-4C2C-AADF-A2B3E1357B74}" type="datetime1">
              <a:rPr lang="en-US" smtClean="0"/>
              <a:t>7/27/2023</a:t>
            </a:fld>
            <a:endParaRPr lang="en-US"/>
          </a:p>
        </p:txBody>
      </p:sp>
      <p:sp>
        <p:nvSpPr>
          <p:cNvPr id="3" name="Footer Placeholder 2">
            <a:extLst>
              <a:ext uri="{FF2B5EF4-FFF2-40B4-BE49-F238E27FC236}">
                <a16:creationId xmlns:a16="http://schemas.microsoft.com/office/drawing/2014/main" id="{C7195424-DCF6-B37E-B87B-B6155C8B6444}"/>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CA9BEB94-5277-19EF-3D6F-C21FDE578FFC}"/>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9" name="Oval 8">
            <a:extLst>
              <a:ext uri="{FF2B5EF4-FFF2-40B4-BE49-F238E27FC236}">
                <a16:creationId xmlns:a16="http://schemas.microsoft.com/office/drawing/2014/main" id="{5F03B467-6A72-9729-8014-5DAFFB4C68FB}"/>
              </a:ext>
            </a:extLst>
          </p:cNvPr>
          <p:cNvSpPr/>
          <p:nvPr/>
        </p:nvSpPr>
        <p:spPr>
          <a:xfrm>
            <a:off x="7190184" y="2661125"/>
            <a:ext cx="1422400" cy="142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2" name="Oval 11">
            <a:extLst>
              <a:ext uri="{FF2B5EF4-FFF2-40B4-BE49-F238E27FC236}">
                <a16:creationId xmlns:a16="http://schemas.microsoft.com/office/drawing/2014/main" id="{BD0C22D1-8C81-FECE-C8A2-8F9B542C996A}"/>
              </a:ext>
            </a:extLst>
          </p:cNvPr>
          <p:cNvSpPr/>
          <p:nvPr/>
        </p:nvSpPr>
        <p:spPr>
          <a:xfrm>
            <a:off x="2933024" y="4970646"/>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D915AFB8-77FB-3B8E-6563-07C89704CD76}"/>
              </a:ext>
            </a:extLst>
          </p:cNvPr>
          <p:cNvSpPr/>
          <p:nvPr/>
        </p:nvSpPr>
        <p:spPr>
          <a:xfrm>
            <a:off x="1283612" y="3789439"/>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2F632143-5839-8E3D-8FDD-B46834DA2AD6}"/>
              </a:ext>
            </a:extLst>
          </p:cNvPr>
          <p:cNvSpPr/>
          <p:nvPr/>
        </p:nvSpPr>
        <p:spPr>
          <a:xfrm>
            <a:off x="2350412" y="2943753"/>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Oval 14">
            <a:extLst>
              <a:ext uri="{FF2B5EF4-FFF2-40B4-BE49-F238E27FC236}">
                <a16:creationId xmlns:a16="http://schemas.microsoft.com/office/drawing/2014/main" id="{804C0272-6FD8-4755-4E20-CF4E684D9E41}"/>
              </a:ext>
            </a:extLst>
          </p:cNvPr>
          <p:cNvSpPr/>
          <p:nvPr/>
        </p:nvSpPr>
        <p:spPr>
          <a:xfrm>
            <a:off x="3890766" y="3756634"/>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Oval 15">
            <a:extLst>
              <a:ext uri="{FF2B5EF4-FFF2-40B4-BE49-F238E27FC236}">
                <a16:creationId xmlns:a16="http://schemas.microsoft.com/office/drawing/2014/main" id="{2F733792-9FC3-EE0F-C0B1-507E01F54D87}"/>
              </a:ext>
            </a:extLst>
          </p:cNvPr>
          <p:cNvSpPr/>
          <p:nvPr/>
        </p:nvSpPr>
        <p:spPr>
          <a:xfrm>
            <a:off x="2665016" y="4248751"/>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3C5CD884-ED07-A5AE-45C9-EFF5B1037C17}"/>
              </a:ext>
            </a:extLst>
          </p:cNvPr>
          <p:cNvSpPr/>
          <p:nvPr/>
        </p:nvSpPr>
        <p:spPr>
          <a:xfrm>
            <a:off x="1865313" y="4970646"/>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8" name="Oval 17">
            <a:extLst>
              <a:ext uri="{FF2B5EF4-FFF2-40B4-BE49-F238E27FC236}">
                <a16:creationId xmlns:a16="http://schemas.microsoft.com/office/drawing/2014/main" id="{1744DE77-D071-B107-392F-BC731C50B198}"/>
              </a:ext>
            </a:extLst>
          </p:cNvPr>
          <p:cNvSpPr/>
          <p:nvPr/>
        </p:nvSpPr>
        <p:spPr>
          <a:xfrm>
            <a:off x="6656784" y="4075485"/>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Oval 18">
            <a:extLst>
              <a:ext uri="{FF2B5EF4-FFF2-40B4-BE49-F238E27FC236}">
                <a16:creationId xmlns:a16="http://schemas.microsoft.com/office/drawing/2014/main" id="{A803FAA8-6753-F0F8-72C1-CDE11D558412}"/>
              </a:ext>
            </a:extLst>
          </p:cNvPr>
          <p:cNvSpPr/>
          <p:nvPr/>
        </p:nvSpPr>
        <p:spPr>
          <a:xfrm>
            <a:off x="8040651" y="4232589"/>
            <a:ext cx="971271" cy="9712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66A25E84-AF98-93CC-F5F4-E947DB2AE328}"/>
              </a:ext>
            </a:extLst>
          </p:cNvPr>
          <p:cNvSpPr/>
          <p:nvPr/>
        </p:nvSpPr>
        <p:spPr>
          <a:xfrm>
            <a:off x="7227728" y="5291348"/>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TextBox 9">
            <a:extLst>
              <a:ext uri="{FF2B5EF4-FFF2-40B4-BE49-F238E27FC236}">
                <a16:creationId xmlns:a16="http://schemas.microsoft.com/office/drawing/2014/main" id="{662E77F9-1AEF-3719-236B-DB77E73DABF9}"/>
              </a:ext>
            </a:extLst>
          </p:cNvPr>
          <p:cNvSpPr txBox="1"/>
          <p:nvPr/>
        </p:nvSpPr>
        <p:spPr>
          <a:xfrm>
            <a:off x="3913068" y="879109"/>
            <a:ext cx="3810516" cy="584775"/>
          </a:xfrm>
          <a:prstGeom prst="rect">
            <a:avLst/>
          </a:prstGeom>
          <a:noFill/>
        </p:spPr>
        <p:txBody>
          <a:bodyPr wrap="square" rtlCol="0">
            <a:spAutoFit/>
          </a:bodyPr>
          <a:lstStyle/>
          <a:p>
            <a:r>
              <a:rPr lang="en-US" sz="3200" dirty="0"/>
              <a:t>Is you color </a:t>
            </a:r>
            <a:r>
              <a:rPr lang="en-US" sz="3200" dirty="0">
                <a:solidFill>
                  <a:srgbClr val="FF0000"/>
                </a:solidFill>
              </a:rPr>
              <a:t>RED</a:t>
            </a:r>
            <a:r>
              <a:rPr lang="en-US" sz="3200" dirty="0"/>
              <a:t>?</a:t>
            </a:r>
          </a:p>
        </p:txBody>
      </p:sp>
      <p:sp>
        <p:nvSpPr>
          <p:cNvPr id="11" name="TextBox 10">
            <a:extLst>
              <a:ext uri="{FF2B5EF4-FFF2-40B4-BE49-F238E27FC236}">
                <a16:creationId xmlns:a16="http://schemas.microsoft.com/office/drawing/2014/main" id="{312FFA11-BE10-20AB-413E-77E5920A3473}"/>
              </a:ext>
            </a:extLst>
          </p:cNvPr>
          <p:cNvSpPr txBox="1"/>
          <p:nvPr/>
        </p:nvSpPr>
        <p:spPr>
          <a:xfrm>
            <a:off x="2103120" y="2184400"/>
            <a:ext cx="1066800" cy="369332"/>
          </a:xfrm>
          <a:prstGeom prst="rect">
            <a:avLst/>
          </a:prstGeom>
          <a:noFill/>
        </p:spPr>
        <p:txBody>
          <a:bodyPr wrap="square" rtlCol="0">
            <a:spAutoFit/>
          </a:bodyPr>
          <a:lstStyle/>
          <a:p>
            <a:r>
              <a:rPr lang="en-US" b="1" dirty="0">
                <a:solidFill>
                  <a:srgbClr val="FF0000"/>
                </a:solidFill>
              </a:rPr>
              <a:t>YES</a:t>
            </a:r>
          </a:p>
        </p:txBody>
      </p:sp>
      <p:sp>
        <p:nvSpPr>
          <p:cNvPr id="21" name="TextBox 20">
            <a:extLst>
              <a:ext uri="{FF2B5EF4-FFF2-40B4-BE49-F238E27FC236}">
                <a16:creationId xmlns:a16="http://schemas.microsoft.com/office/drawing/2014/main" id="{766EB7EF-5613-D278-8964-1A57AC35AE31}"/>
              </a:ext>
            </a:extLst>
          </p:cNvPr>
          <p:cNvSpPr txBox="1"/>
          <p:nvPr/>
        </p:nvSpPr>
        <p:spPr>
          <a:xfrm>
            <a:off x="7723584" y="2042160"/>
            <a:ext cx="963216" cy="369332"/>
          </a:xfrm>
          <a:prstGeom prst="rect">
            <a:avLst/>
          </a:prstGeom>
          <a:noFill/>
        </p:spPr>
        <p:txBody>
          <a:bodyPr wrap="square" rtlCol="0">
            <a:spAutoFit/>
          </a:bodyPr>
          <a:lstStyle/>
          <a:p>
            <a:r>
              <a:rPr lang="en-US" b="1" dirty="0">
                <a:solidFill>
                  <a:srgbClr val="00B050"/>
                </a:solidFill>
              </a:rPr>
              <a:t>NO</a:t>
            </a:r>
          </a:p>
        </p:txBody>
      </p:sp>
    </p:spTree>
    <p:extLst>
      <p:ext uri="{BB962C8B-B14F-4D97-AF65-F5344CB8AC3E}">
        <p14:creationId xmlns:p14="http://schemas.microsoft.com/office/powerpoint/2010/main" val="881865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3.54167E-6 -3.33333E-6 L -3.54167E-6 -0.07222 " pathEditMode="relative" rAng="0" ptsTypes="AA">
                                      <p:cBhvr>
                                        <p:cTn id="6" dur="250" accel="50000" decel="50000" autoRev="1" fill="hold">
                                          <p:stCondLst>
                                            <p:cond delay="0"/>
                                          </p:stCondLst>
                                        </p:cTn>
                                        <p:tgtEl>
                                          <p:spTgt spid="10"/>
                                        </p:tgtEl>
                                        <p:attrNameLst>
                                          <p:attrName>ppt_x</p:attrName>
                                          <p:attrName>ppt_y</p:attrName>
                                        </p:attrNameLst>
                                      </p:cBhvr>
                                      <p:rCtr x="0" y="-3611"/>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1">
                                            <p:txEl>
                                              <p:pRg st="0" end="0"/>
                                            </p:txEl>
                                          </p:spTgt>
                                        </p:tgtEl>
                                        <p:attrNameLst>
                                          <p:attrName>ppt_x</p:attrName>
                                          <p:attrName>ppt_y</p:attrName>
                                        </p:attrNameLst>
                                      </p:cBhvr>
                                    </p:animMotion>
                                    <p:animRot by="1500000">
                                      <p:cBhvr>
                                        <p:cTn id="15" dur="125" fill="hold">
                                          <p:stCondLst>
                                            <p:cond delay="0"/>
                                          </p:stCondLst>
                                        </p:cTn>
                                        <p:tgtEl>
                                          <p:spTgt spid="11">
                                            <p:txEl>
                                              <p:pRg st="0" end="0"/>
                                            </p:txEl>
                                          </p:spTgt>
                                        </p:tgtEl>
                                        <p:attrNameLst>
                                          <p:attrName>r</p:attrName>
                                        </p:attrNameLst>
                                      </p:cBhvr>
                                    </p:animRot>
                                    <p:animRot by="-1500000">
                                      <p:cBhvr>
                                        <p:cTn id="16" dur="125" fill="hold">
                                          <p:stCondLst>
                                            <p:cond delay="125"/>
                                          </p:stCondLst>
                                        </p:cTn>
                                        <p:tgtEl>
                                          <p:spTgt spid="11">
                                            <p:txEl>
                                              <p:pRg st="0" end="0"/>
                                            </p:txEl>
                                          </p:spTgt>
                                        </p:tgtEl>
                                        <p:attrNameLst>
                                          <p:attrName>r</p:attrName>
                                        </p:attrNameLst>
                                      </p:cBhvr>
                                    </p:animRot>
                                    <p:animRot by="-1500000">
                                      <p:cBhvr>
                                        <p:cTn id="17" dur="125" fill="hold">
                                          <p:stCondLst>
                                            <p:cond delay="250"/>
                                          </p:stCondLst>
                                        </p:cTn>
                                        <p:tgtEl>
                                          <p:spTgt spid="11">
                                            <p:txEl>
                                              <p:pRg st="0" end="0"/>
                                            </p:txEl>
                                          </p:spTgt>
                                        </p:tgtEl>
                                        <p:attrNameLst>
                                          <p:attrName>r</p:attrName>
                                        </p:attrNameLst>
                                      </p:cBhvr>
                                    </p:animRot>
                                    <p:animRot by="1500000">
                                      <p:cBhvr>
                                        <p:cTn id="18" dur="125" fill="hold">
                                          <p:stCondLst>
                                            <p:cond delay="375"/>
                                          </p:stCondLst>
                                        </p:cTn>
                                        <p:tgtEl>
                                          <p:spTgt spid="11">
                                            <p:txEl>
                                              <p:pRg st="0" end="0"/>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4" presetClass="emph" presetSubtype="0" fill="hold" nodeType="click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21">
                                            <p:txEl>
                                              <p:pRg st="0" end="0"/>
                                            </p:txEl>
                                          </p:spTgt>
                                        </p:tgtEl>
                                        <p:attrNameLst>
                                          <p:attrName>ppt_x</p:attrName>
                                          <p:attrName>ppt_y</p:attrName>
                                        </p:attrNameLst>
                                      </p:cBhvr>
                                    </p:animMotion>
                                    <p:animRot by="1500000">
                                      <p:cBhvr>
                                        <p:cTn id="23" dur="125" fill="hold">
                                          <p:stCondLst>
                                            <p:cond delay="0"/>
                                          </p:stCondLst>
                                        </p:cTn>
                                        <p:tgtEl>
                                          <p:spTgt spid="21">
                                            <p:txEl>
                                              <p:pRg st="0" end="0"/>
                                            </p:txEl>
                                          </p:spTgt>
                                        </p:tgtEl>
                                        <p:attrNameLst>
                                          <p:attrName>r</p:attrName>
                                        </p:attrNameLst>
                                      </p:cBhvr>
                                    </p:animRot>
                                    <p:animRot by="-1500000">
                                      <p:cBhvr>
                                        <p:cTn id="24" dur="125" fill="hold">
                                          <p:stCondLst>
                                            <p:cond delay="125"/>
                                          </p:stCondLst>
                                        </p:cTn>
                                        <p:tgtEl>
                                          <p:spTgt spid="21">
                                            <p:txEl>
                                              <p:pRg st="0" end="0"/>
                                            </p:txEl>
                                          </p:spTgt>
                                        </p:tgtEl>
                                        <p:attrNameLst>
                                          <p:attrName>r</p:attrName>
                                        </p:attrNameLst>
                                      </p:cBhvr>
                                    </p:animRot>
                                    <p:animRot by="-1500000">
                                      <p:cBhvr>
                                        <p:cTn id="25" dur="125" fill="hold">
                                          <p:stCondLst>
                                            <p:cond delay="250"/>
                                          </p:stCondLst>
                                        </p:cTn>
                                        <p:tgtEl>
                                          <p:spTgt spid="21">
                                            <p:txEl>
                                              <p:pRg st="0" end="0"/>
                                            </p:txEl>
                                          </p:spTgt>
                                        </p:tgtEl>
                                        <p:attrNameLst>
                                          <p:attrName>r</p:attrName>
                                        </p:attrNameLst>
                                      </p:cBhvr>
                                    </p:animRot>
                                    <p:animRot by="1500000">
                                      <p:cBhvr>
                                        <p:cTn id="26" dur="125" fill="hold">
                                          <p:stCondLst>
                                            <p:cond delay="375"/>
                                          </p:stCondLst>
                                        </p:cTn>
                                        <p:tgtEl>
                                          <p:spTgt spid="21">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51281" y="288019"/>
            <a:ext cx="2061707" cy="1155228"/>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52944" y="1596771"/>
            <a:ext cx="3565525" cy="3415519"/>
          </a:xfrm>
        </p:spPr>
        <p:txBody>
          <a:bodyPr/>
          <a:lstStyle/>
          <a:p>
            <a:r>
              <a:rPr lang="en-US" dirty="0"/>
              <a:t>Variance and Bias</a:t>
            </a:r>
          </a:p>
          <a:p>
            <a:r>
              <a:rPr lang="en-US" dirty="0"/>
              <a:t>Overfitting and Underfitting</a:t>
            </a:r>
          </a:p>
          <a:p>
            <a:r>
              <a:rPr lang="en-US" dirty="0"/>
              <a:t>Classification Decision Tree</a:t>
            </a:r>
          </a:p>
          <a:p>
            <a:r>
              <a:rPr lang="en-US" dirty="0"/>
              <a:t>Regression Decision Tree</a:t>
            </a:r>
          </a:p>
          <a:p>
            <a:r>
              <a:rPr lang="en-US" dirty="0"/>
              <a:t>Pruning a tree</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fld id="{CFE03FAC-0BF3-4DEF-A6A7-DF9623927B97}" type="datetime1">
              <a:rPr lang="en-US" smtClean="0"/>
              <a:t>7/27/2023</a:t>
            </a:fld>
            <a:endParaRPr lang="en-US"/>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MSP'23 ML workshop</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E58D1-3B04-F8E7-AA9B-0AB17BE13FCA}"/>
              </a:ext>
            </a:extLst>
          </p:cNvPr>
          <p:cNvSpPr>
            <a:spLocks noGrp="1"/>
          </p:cNvSpPr>
          <p:nvPr>
            <p:ph type="dt" sz="half" idx="10"/>
          </p:nvPr>
        </p:nvSpPr>
        <p:spPr/>
        <p:txBody>
          <a:bodyPr/>
          <a:lstStyle/>
          <a:p>
            <a:fld id="{29BB5A9B-91C3-4C2C-AADF-A2B3E1357B74}" type="datetime1">
              <a:rPr lang="en-US" smtClean="0"/>
              <a:t>7/27/2023</a:t>
            </a:fld>
            <a:endParaRPr lang="en-US"/>
          </a:p>
        </p:txBody>
      </p:sp>
      <p:sp>
        <p:nvSpPr>
          <p:cNvPr id="3" name="Footer Placeholder 2">
            <a:extLst>
              <a:ext uri="{FF2B5EF4-FFF2-40B4-BE49-F238E27FC236}">
                <a16:creationId xmlns:a16="http://schemas.microsoft.com/office/drawing/2014/main" id="{C7195424-DCF6-B37E-B87B-B6155C8B6444}"/>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CA9BEB94-5277-19EF-3D6F-C21FDE578FFC}"/>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9" name="Oval 8">
            <a:extLst>
              <a:ext uri="{FF2B5EF4-FFF2-40B4-BE49-F238E27FC236}">
                <a16:creationId xmlns:a16="http://schemas.microsoft.com/office/drawing/2014/main" id="{5F03B467-6A72-9729-8014-5DAFFB4C68FB}"/>
              </a:ext>
            </a:extLst>
          </p:cNvPr>
          <p:cNvSpPr/>
          <p:nvPr/>
        </p:nvSpPr>
        <p:spPr>
          <a:xfrm>
            <a:off x="6357064" y="2681132"/>
            <a:ext cx="1422400" cy="142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2" name="Oval 11">
            <a:extLst>
              <a:ext uri="{FF2B5EF4-FFF2-40B4-BE49-F238E27FC236}">
                <a16:creationId xmlns:a16="http://schemas.microsoft.com/office/drawing/2014/main" id="{BD0C22D1-8C81-FECE-C8A2-8F9B542C996A}"/>
              </a:ext>
            </a:extLst>
          </p:cNvPr>
          <p:cNvSpPr/>
          <p:nvPr/>
        </p:nvSpPr>
        <p:spPr>
          <a:xfrm>
            <a:off x="2099904" y="4990653"/>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a:extLst>
              <a:ext uri="{FF2B5EF4-FFF2-40B4-BE49-F238E27FC236}">
                <a16:creationId xmlns:a16="http://schemas.microsoft.com/office/drawing/2014/main" id="{D915AFB8-77FB-3B8E-6563-07C89704CD76}"/>
              </a:ext>
            </a:extLst>
          </p:cNvPr>
          <p:cNvSpPr/>
          <p:nvPr/>
        </p:nvSpPr>
        <p:spPr>
          <a:xfrm>
            <a:off x="450492" y="3809446"/>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2F632143-5839-8E3D-8FDD-B46834DA2AD6}"/>
              </a:ext>
            </a:extLst>
          </p:cNvPr>
          <p:cNvSpPr/>
          <p:nvPr/>
        </p:nvSpPr>
        <p:spPr>
          <a:xfrm>
            <a:off x="1517292" y="2963760"/>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Oval 14">
            <a:extLst>
              <a:ext uri="{FF2B5EF4-FFF2-40B4-BE49-F238E27FC236}">
                <a16:creationId xmlns:a16="http://schemas.microsoft.com/office/drawing/2014/main" id="{804C0272-6FD8-4755-4E20-CF4E684D9E41}"/>
              </a:ext>
            </a:extLst>
          </p:cNvPr>
          <p:cNvSpPr/>
          <p:nvPr/>
        </p:nvSpPr>
        <p:spPr>
          <a:xfrm>
            <a:off x="3057646" y="3776641"/>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Oval 15">
            <a:extLst>
              <a:ext uri="{FF2B5EF4-FFF2-40B4-BE49-F238E27FC236}">
                <a16:creationId xmlns:a16="http://schemas.microsoft.com/office/drawing/2014/main" id="{2F733792-9FC3-EE0F-C0B1-507E01F54D87}"/>
              </a:ext>
            </a:extLst>
          </p:cNvPr>
          <p:cNvSpPr/>
          <p:nvPr/>
        </p:nvSpPr>
        <p:spPr>
          <a:xfrm>
            <a:off x="1831896" y="4268758"/>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3C5CD884-ED07-A5AE-45C9-EFF5B1037C17}"/>
              </a:ext>
            </a:extLst>
          </p:cNvPr>
          <p:cNvSpPr/>
          <p:nvPr/>
        </p:nvSpPr>
        <p:spPr>
          <a:xfrm>
            <a:off x="1032193" y="4990653"/>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8" name="Oval 17">
            <a:extLst>
              <a:ext uri="{FF2B5EF4-FFF2-40B4-BE49-F238E27FC236}">
                <a16:creationId xmlns:a16="http://schemas.microsoft.com/office/drawing/2014/main" id="{1744DE77-D071-B107-392F-BC731C50B198}"/>
              </a:ext>
            </a:extLst>
          </p:cNvPr>
          <p:cNvSpPr/>
          <p:nvPr/>
        </p:nvSpPr>
        <p:spPr>
          <a:xfrm>
            <a:off x="5823664" y="4095492"/>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Oval 18">
            <a:extLst>
              <a:ext uri="{FF2B5EF4-FFF2-40B4-BE49-F238E27FC236}">
                <a16:creationId xmlns:a16="http://schemas.microsoft.com/office/drawing/2014/main" id="{A803FAA8-6753-F0F8-72C1-CDE11D558412}"/>
              </a:ext>
            </a:extLst>
          </p:cNvPr>
          <p:cNvSpPr/>
          <p:nvPr/>
        </p:nvSpPr>
        <p:spPr>
          <a:xfrm>
            <a:off x="7207531" y="4252596"/>
            <a:ext cx="971271" cy="9712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66A25E84-AF98-93CC-F5F4-E947DB2AE328}"/>
              </a:ext>
            </a:extLst>
          </p:cNvPr>
          <p:cNvSpPr/>
          <p:nvPr/>
        </p:nvSpPr>
        <p:spPr>
          <a:xfrm>
            <a:off x="6394608" y="5311355"/>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TextBox 9">
            <a:extLst>
              <a:ext uri="{FF2B5EF4-FFF2-40B4-BE49-F238E27FC236}">
                <a16:creationId xmlns:a16="http://schemas.microsoft.com/office/drawing/2014/main" id="{662E77F9-1AEF-3719-236B-DB77E73DABF9}"/>
              </a:ext>
            </a:extLst>
          </p:cNvPr>
          <p:cNvSpPr txBox="1"/>
          <p:nvPr/>
        </p:nvSpPr>
        <p:spPr>
          <a:xfrm>
            <a:off x="2336800" y="479845"/>
            <a:ext cx="7779108" cy="1077218"/>
          </a:xfrm>
          <a:prstGeom prst="rect">
            <a:avLst/>
          </a:prstGeom>
          <a:noFill/>
        </p:spPr>
        <p:txBody>
          <a:bodyPr wrap="square" rtlCol="0">
            <a:spAutoFit/>
          </a:bodyPr>
          <a:lstStyle/>
          <a:p>
            <a:r>
              <a:rPr lang="en-US" sz="3200" dirty="0"/>
              <a:t>We were a little bit lucky 🍀? Choosing color was the best to separate the circles </a:t>
            </a:r>
          </a:p>
        </p:txBody>
      </p:sp>
      <p:sp>
        <p:nvSpPr>
          <p:cNvPr id="11" name="TextBox 10">
            <a:extLst>
              <a:ext uri="{FF2B5EF4-FFF2-40B4-BE49-F238E27FC236}">
                <a16:creationId xmlns:a16="http://schemas.microsoft.com/office/drawing/2014/main" id="{312FFA11-BE10-20AB-413E-77E5920A3473}"/>
              </a:ext>
            </a:extLst>
          </p:cNvPr>
          <p:cNvSpPr txBox="1"/>
          <p:nvPr/>
        </p:nvSpPr>
        <p:spPr>
          <a:xfrm>
            <a:off x="1270000" y="2204407"/>
            <a:ext cx="1066800" cy="369332"/>
          </a:xfrm>
          <a:prstGeom prst="rect">
            <a:avLst/>
          </a:prstGeom>
          <a:noFill/>
        </p:spPr>
        <p:txBody>
          <a:bodyPr wrap="square" rtlCol="0">
            <a:spAutoFit/>
          </a:bodyPr>
          <a:lstStyle/>
          <a:p>
            <a:r>
              <a:rPr lang="en-US" b="1" dirty="0">
                <a:solidFill>
                  <a:srgbClr val="FF0000"/>
                </a:solidFill>
              </a:rPr>
              <a:t>YES</a:t>
            </a:r>
          </a:p>
        </p:txBody>
      </p:sp>
      <p:sp>
        <p:nvSpPr>
          <p:cNvPr id="21" name="TextBox 20">
            <a:extLst>
              <a:ext uri="{FF2B5EF4-FFF2-40B4-BE49-F238E27FC236}">
                <a16:creationId xmlns:a16="http://schemas.microsoft.com/office/drawing/2014/main" id="{766EB7EF-5613-D278-8964-1A57AC35AE31}"/>
              </a:ext>
            </a:extLst>
          </p:cNvPr>
          <p:cNvSpPr txBox="1"/>
          <p:nvPr/>
        </p:nvSpPr>
        <p:spPr>
          <a:xfrm>
            <a:off x="6890464" y="2062167"/>
            <a:ext cx="963216" cy="369332"/>
          </a:xfrm>
          <a:prstGeom prst="rect">
            <a:avLst/>
          </a:prstGeom>
          <a:noFill/>
        </p:spPr>
        <p:txBody>
          <a:bodyPr wrap="square" rtlCol="0">
            <a:spAutoFit/>
          </a:bodyPr>
          <a:lstStyle/>
          <a:p>
            <a:r>
              <a:rPr lang="en-US" b="1" dirty="0">
                <a:solidFill>
                  <a:srgbClr val="00B050"/>
                </a:solidFill>
              </a:rPr>
              <a:t>NO</a:t>
            </a:r>
          </a:p>
        </p:txBody>
      </p:sp>
      <p:graphicFrame>
        <p:nvGraphicFramePr>
          <p:cNvPr id="5" name="Table 4">
            <a:extLst>
              <a:ext uri="{FF2B5EF4-FFF2-40B4-BE49-F238E27FC236}">
                <a16:creationId xmlns:a16="http://schemas.microsoft.com/office/drawing/2014/main" id="{945A0E82-7AEB-0E72-327A-BE7914FCD00F}"/>
              </a:ext>
            </a:extLst>
          </p:cNvPr>
          <p:cNvGraphicFramePr>
            <a:graphicFrameLocks noGrp="1"/>
          </p:cNvGraphicFramePr>
          <p:nvPr>
            <p:extLst>
              <p:ext uri="{D42A27DB-BD31-4B8C-83A1-F6EECF244321}">
                <p14:modId xmlns:p14="http://schemas.microsoft.com/office/powerpoint/2010/main" val="994462957"/>
              </p:ext>
            </p:extLst>
          </p:nvPr>
        </p:nvGraphicFramePr>
        <p:xfrm>
          <a:off x="8636000" y="2431500"/>
          <a:ext cx="3159207" cy="3508229"/>
        </p:xfrm>
        <a:graphic>
          <a:graphicData uri="http://schemas.openxmlformats.org/drawingml/2006/table">
            <a:tbl>
              <a:tblPr bandRow="1">
                <a:tableStyleId>{638B1855-1B75-4FBE-930C-398BA8C253C6}</a:tableStyleId>
              </a:tblPr>
              <a:tblGrid>
                <a:gridCol w="1298569">
                  <a:extLst>
                    <a:ext uri="{9D8B030D-6E8A-4147-A177-3AD203B41FA5}">
                      <a16:colId xmlns:a16="http://schemas.microsoft.com/office/drawing/2014/main" val="4000566524"/>
                    </a:ext>
                  </a:extLst>
                </a:gridCol>
                <a:gridCol w="930319">
                  <a:extLst>
                    <a:ext uri="{9D8B030D-6E8A-4147-A177-3AD203B41FA5}">
                      <a16:colId xmlns:a16="http://schemas.microsoft.com/office/drawing/2014/main" val="2686826942"/>
                    </a:ext>
                  </a:extLst>
                </a:gridCol>
                <a:gridCol w="930319">
                  <a:extLst>
                    <a:ext uri="{9D8B030D-6E8A-4147-A177-3AD203B41FA5}">
                      <a16:colId xmlns:a16="http://schemas.microsoft.com/office/drawing/2014/main" val="915177837"/>
                    </a:ext>
                  </a:extLst>
                </a:gridCol>
              </a:tblGrid>
              <a:tr h="374529">
                <a:tc>
                  <a:txBody>
                    <a:bodyPr/>
                    <a:lstStyle/>
                    <a:p>
                      <a:pPr algn="l" fontAlgn="b"/>
                      <a:r>
                        <a:rPr lang="en-US" sz="2400" u="none" strike="noStrike">
                          <a:effectLst/>
                        </a:rPr>
                        <a:t>Circle#</a:t>
                      </a:r>
                      <a:endParaRPr lang="en-US" sz="2400" b="1" i="0" u="none" strike="noStrike">
                        <a:solidFill>
                          <a:srgbClr val="FFFFFF"/>
                        </a:solidFill>
                        <a:effectLst/>
                        <a:latin typeface="Calibri" panose="020F0502020204030204" pitchFamily="34" charset="0"/>
                      </a:endParaRPr>
                    </a:p>
                  </a:txBody>
                  <a:tcPr marL="7549" marR="7549" marT="7549" marB="0" anchor="b"/>
                </a:tc>
                <a:tc>
                  <a:txBody>
                    <a:bodyPr/>
                    <a:lstStyle/>
                    <a:p>
                      <a:pPr algn="l" fontAlgn="b"/>
                      <a:r>
                        <a:rPr lang="en-US" sz="2400" u="none" strike="noStrike" dirty="0">
                          <a:effectLst/>
                        </a:rPr>
                        <a:t>color</a:t>
                      </a:r>
                      <a:endParaRPr lang="en-US" sz="2400" b="1" i="0" u="none" strike="noStrike" dirty="0">
                        <a:solidFill>
                          <a:srgbClr val="FFFFFF"/>
                        </a:solidFill>
                        <a:effectLst/>
                        <a:latin typeface="Calibri" panose="020F0502020204030204" pitchFamily="34" charset="0"/>
                      </a:endParaRPr>
                    </a:p>
                  </a:txBody>
                  <a:tcPr marL="7549" marR="7549" marT="7549" marB="0" anchor="b"/>
                </a:tc>
                <a:tc>
                  <a:txBody>
                    <a:bodyPr/>
                    <a:lstStyle/>
                    <a:p>
                      <a:pPr algn="l" fontAlgn="b"/>
                      <a:r>
                        <a:rPr lang="en-US" sz="2400" u="none" strike="noStrike" dirty="0">
                          <a:effectLst/>
                        </a:rPr>
                        <a:t>r</a:t>
                      </a:r>
                      <a:endParaRPr lang="en-US" sz="2400" b="1" i="0" u="none" strike="noStrike" dirty="0">
                        <a:solidFill>
                          <a:srgbClr val="FFFFFF"/>
                        </a:solidFill>
                        <a:effectLst/>
                        <a:latin typeface="Calibri" panose="020F0502020204030204" pitchFamily="34" charset="0"/>
                      </a:endParaRPr>
                    </a:p>
                  </a:txBody>
                  <a:tcPr marL="7549" marR="7549" marT="7549" marB="0" anchor="b"/>
                </a:tc>
                <a:extLst>
                  <a:ext uri="{0D108BD9-81ED-4DB2-BD59-A6C34878D82A}">
                    <a16:rowId xmlns:a16="http://schemas.microsoft.com/office/drawing/2014/main" val="3383506416"/>
                  </a:ext>
                </a:extLst>
              </a:tr>
              <a:tr h="313370">
                <a:tc>
                  <a:txBody>
                    <a:bodyPr/>
                    <a:lstStyle/>
                    <a:p>
                      <a:pPr algn="ctr" fontAlgn="ctr"/>
                      <a:r>
                        <a:rPr lang="en-US" sz="2000" u="none" strike="noStrike">
                          <a:effectLst/>
                        </a:rPr>
                        <a:t>1</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R</a:t>
                      </a:r>
                      <a:endParaRPr lang="en-US" sz="2000" b="1" i="0" u="none" strike="noStrike" dirty="0">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1</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945851427"/>
                  </a:ext>
                </a:extLst>
              </a:tr>
              <a:tr h="313370">
                <a:tc>
                  <a:txBody>
                    <a:bodyPr/>
                    <a:lstStyle/>
                    <a:p>
                      <a:pPr algn="ctr" fontAlgn="ctr"/>
                      <a:r>
                        <a:rPr lang="en-US" sz="2000" u="none" strike="noStrike">
                          <a:effectLst/>
                        </a:rPr>
                        <a:t>2</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R</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3</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604051900"/>
                  </a:ext>
                </a:extLst>
              </a:tr>
              <a:tr h="313370">
                <a:tc>
                  <a:txBody>
                    <a:bodyPr/>
                    <a:lstStyle/>
                    <a:p>
                      <a:pPr algn="ctr" fontAlgn="ctr"/>
                      <a:r>
                        <a:rPr lang="en-US" sz="2000" u="none" strike="noStrike">
                          <a:effectLst/>
                        </a:rPr>
                        <a:t>3</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4</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862139877"/>
                  </a:ext>
                </a:extLst>
              </a:tr>
              <a:tr h="313370">
                <a:tc>
                  <a:txBody>
                    <a:bodyPr/>
                    <a:lstStyle/>
                    <a:p>
                      <a:pPr algn="ctr" fontAlgn="ctr"/>
                      <a:r>
                        <a:rPr lang="en-US" sz="2000" u="none" strike="noStrike">
                          <a:effectLst/>
                        </a:rPr>
                        <a:t>4</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5</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098704617"/>
                  </a:ext>
                </a:extLst>
              </a:tr>
              <a:tr h="313370">
                <a:tc>
                  <a:txBody>
                    <a:bodyPr/>
                    <a:lstStyle/>
                    <a:p>
                      <a:pPr algn="ctr" fontAlgn="ctr"/>
                      <a:r>
                        <a:rPr lang="en-US" sz="2000" u="none" strike="noStrike">
                          <a:effectLst/>
                        </a:rPr>
                        <a:t>5</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6</a:t>
                      </a:r>
                      <a:endParaRPr lang="en-US" sz="2000" b="1" i="0" u="none" strike="noStrike" dirty="0">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648539130"/>
                  </a:ext>
                </a:extLst>
              </a:tr>
              <a:tr h="313370">
                <a:tc>
                  <a:txBody>
                    <a:bodyPr/>
                    <a:lstStyle/>
                    <a:p>
                      <a:pPr algn="ctr" fontAlgn="ctr"/>
                      <a:r>
                        <a:rPr lang="en-US" sz="2000" u="none" strike="noStrike">
                          <a:effectLst/>
                        </a:rPr>
                        <a:t>6</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b="1" i="0" u="none" strike="noStrike" dirty="0">
                          <a:solidFill>
                            <a:srgbClr val="FFFFFF"/>
                          </a:solidFill>
                          <a:effectLst/>
                          <a:latin typeface="Calibri" panose="020F0502020204030204" pitchFamily="34" charset="0"/>
                        </a:rPr>
                        <a:t>R</a:t>
                      </a:r>
                    </a:p>
                  </a:txBody>
                  <a:tcPr marL="7549" marR="7549" marT="7549" marB="0" anchor="ctr"/>
                </a:tc>
                <a:tc>
                  <a:txBody>
                    <a:bodyPr/>
                    <a:lstStyle/>
                    <a:p>
                      <a:pPr algn="ctr" fontAlgn="ctr"/>
                      <a:r>
                        <a:rPr lang="en-US" sz="2000" u="none" strike="noStrike">
                          <a:effectLst/>
                        </a:rPr>
                        <a:t>7</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245126910"/>
                  </a:ext>
                </a:extLst>
              </a:tr>
              <a:tr h="313370">
                <a:tc>
                  <a:txBody>
                    <a:bodyPr/>
                    <a:lstStyle/>
                    <a:p>
                      <a:pPr algn="ctr" fontAlgn="ctr"/>
                      <a:r>
                        <a:rPr lang="en-US" sz="2000" u="none" strike="noStrike">
                          <a:effectLst/>
                        </a:rPr>
                        <a:t>7</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b="1" i="0" u="none" strike="noStrike" dirty="0">
                          <a:solidFill>
                            <a:srgbClr val="FFFFFF"/>
                          </a:solidFill>
                          <a:effectLst/>
                          <a:latin typeface="Calibri" panose="020F0502020204030204" pitchFamily="34" charset="0"/>
                        </a:rPr>
                        <a:t>R</a:t>
                      </a:r>
                    </a:p>
                  </a:txBody>
                  <a:tcPr marL="7549" marR="7549" marT="7549" marB="0" anchor="ctr"/>
                </a:tc>
                <a:tc>
                  <a:txBody>
                    <a:bodyPr/>
                    <a:lstStyle/>
                    <a:p>
                      <a:pPr algn="ctr" fontAlgn="ctr"/>
                      <a:r>
                        <a:rPr lang="en-US" sz="2000" u="none" strike="noStrike">
                          <a:effectLst/>
                        </a:rPr>
                        <a:t>7</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042928642"/>
                  </a:ext>
                </a:extLst>
              </a:tr>
              <a:tr h="313370">
                <a:tc>
                  <a:txBody>
                    <a:bodyPr/>
                    <a:lstStyle/>
                    <a:p>
                      <a:pPr algn="ctr" fontAlgn="ctr"/>
                      <a:r>
                        <a:rPr lang="en-US" sz="2000" u="none" strike="noStrike">
                          <a:effectLst/>
                        </a:rPr>
                        <a:t>8</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R</a:t>
                      </a:r>
                      <a:endParaRPr lang="en-US" sz="2000" b="1" i="0" u="none" strike="noStrike" dirty="0">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1</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484013551"/>
                  </a:ext>
                </a:extLst>
              </a:tr>
              <a:tr h="313370">
                <a:tc>
                  <a:txBody>
                    <a:bodyPr/>
                    <a:lstStyle/>
                    <a:p>
                      <a:pPr algn="ctr" fontAlgn="ctr"/>
                      <a:r>
                        <a:rPr lang="en-US" sz="2000" u="none" strike="noStrike">
                          <a:effectLst/>
                        </a:rPr>
                        <a:t>9</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R</a:t>
                      </a:r>
                      <a:endParaRPr lang="en-US" sz="2000" b="1" i="0" u="none" strike="noStrike" dirty="0">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3</a:t>
                      </a:r>
                      <a:endParaRPr lang="en-US" sz="2000" b="1" i="0" u="none" strike="noStrike">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2919543291"/>
                  </a:ext>
                </a:extLst>
              </a:tr>
              <a:tr h="313370">
                <a:tc>
                  <a:txBody>
                    <a:bodyPr/>
                    <a:lstStyle/>
                    <a:p>
                      <a:pPr algn="ctr" fontAlgn="ctr"/>
                      <a:r>
                        <a:rPr lang="en-US" sz="2000" u="none" strike="noStrike">
                          <a:effectLst/>
                        </a:rPr>
                        <a:t>10</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a:effectLst/>
                        </a:rPr>
                        <a:t>G</a:t>
                      </a:r>
                      <a:endParaRPr lang="en-US" sz="2000" b="1" i="0" u="none" strike="noStrike">
                        <a:solidFill>
                          <a:srgbClr val="FFFFFF"/>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effectLst/>
                        </a:rPr>
                        <a:t>8</a:t>
                      </a:r>
                      <a:endParaRPr lang="en-US" sz="2000" b="1" i="0" u="none" strike="noStrike" dirty="0">
                        <a:solidFill>
                          <a:srgbClr val="FFFFFF"/>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47727584"/>
                  </a:ext>
                </a:extLst>
              </a:tr>
            </a:tbl>
          </a:graphicData>
        </a:graphic>
      </p:graphicFrame>
    </p:spTree>
    <p:extLst>
      <p:ext uri="{BB962C8B-B14F-4D97-AF65-F5344CB8AC3E}">
        <p14:creationId xmlns:p14="http://schemas.microsoft.com/office/powerpoint/2010/main" val="2615013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E58D1-3B04-F8E7-AA9B-0AB17BE13FCA}"/>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C7195424-DCF6-B37E-B87B-B6155C8B6444}"/>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CA9BEB94-5277-19EF-3D6F-C21FDE578FFC}"/>
              </a:ext>
            </a:extLst>
          </p:cNvPr>
          <p:cNvSpPr>
            <a:spLocks noGrp="1"/>
          </p:cNvSpPr>
          <p:nvPr>
            <p:ph type="sldNum" sz="quarter" idx="12"/>
          </p:nvPr>
        </p:nvSpPr>
        <p:spPr/>
        <p:txBody>
          <a:bodyPr/>
          <a:lstStyle/>
          <a:p>
            <a:fld id="{DBA1B0FB-D917-4C8C-928F-313BD683BF39}" type="slidenum">
              <a:rPr lang="en-US" smtClean="0"/>
              <a:t>21</a:t>
            </a:fld>
            <a:endParaRPr lang="en-US"/>
          </a:p>
        </p:txBody>
      </p:sp>
      <p:graphicFrame>
        <p:nvGraphicFramePr>
          <p:cNvPr id="7" name="Table 6">
            <a:extLst>
              <a:ext uri="{FF2B5EF4-FFF2-40B4-BE49-F238E27FC236}">
                <a16:creationId xmlns:a16="http://schemas.microsoft.com/office/drawing/2014/main" id="{1F3CA09A-234D-E22B-2029-CCB7C7702FFA}"/>
              </a:ext>
            </a:extLst>
          </p:cNvPr>
          <p:cNvGraphicFramePr>
            <a:graphicFrameLocks noGrp="1"/>
          </p:cNvGraphicFramePr>
          <p:nvPr>
            <p:extLst>
              <p:ext uri="{D42A27DB-BD31-4B8C-83A1-F6EECF244321}">
                <p14:modId xmlns:p14="http://schemas.microsoft.com/office/powerpoint/2010/main" val="152343545"/>
              </p:ext>
            </p:extLst>
          </p:nvPr>
        </p:nvGraphicFramePr>
        <p:xfrm>
          <a:off x="376163" y="2382456"/>
          <a:ext cx="3604577" cy="3619339"/>
        </p:xfrm>
        <a:graphic>
          <a:graphicData uri="http://schemas.openxmlformats.org/drawingml/2006/table">
            <a:tbl>
              <a:tblPr bandRow="1">
                <a:tableStyleId>{638B1855-1B75-4FBE-930C-398BA8C253C6}</a:tableStyleId>
              </a:tblPr>
              <a:tblGrid>
                <a:gridCol w="1481635">
                  <a:extLst>
                    <a:ext uri="{9D8B030D-6E8A-4147-A177-3AD203B41FA5}">
                      <a16:colId xmlns:a16="http://schemas.microsoft.com/office/drawing/2014/main" val="4000566524"/>
                    </a:ext>
                  </a:extLst>
                </a:gridCol>
                <a:gridCol w="1061471">
                  <a:extLst>
                    <a:ext uri="{9D8B030D-6E8A-4147-A177-3AD203B41FA5}">
                      <a16:colId xmlns:a16="http://schemas.microsoft.com/office/drawing/2014/main" val="2686826942"/>
                    </a:ext>
                  </a:extLst>
                </a:gridCol>
                <a:gridCol w="1061471">
                  <a:extLst>
                    <a:ext uri="{9D8B030D-6E8A-4147-A177-3AD203B41FA5}">
                      <a16:colId xmlns:a16="http://schemas.microsoft.com/office/drawing/2014/main" val="915177837"/>
                    </a:ext>
                  </a:extLst>
                </a:gridCol>
              </a:tblGrid>
              <a:tr h="340132">
                <a:tc>
                  <a:txBody>
                    <a:bodyPr/>
                    <a:lstStyle/>
                    <a:p>
                      <a:pPr algn="l" fontAlgn="b"/>
                      <a:r>
                        <a:rPr lang="en-US" sz="2400" u="none" strike="noStrike">
                          <a:effectLst/>
                        </a:rPr>
                        <a:t>Circle#</a:t>
                      </a:r>
                      <a:endParaRPr lang="en-US" sz="2400" b="1" i="0" u="none" strike="noStrike">
                        <a:solidFill>
                          <a:srgbClr val="FFFFFF"/>
                        </a:solidFill>
                        <a:effectLst/>
                        <a:latin typeface="Calibri" panose="020F0502020204030204" pitchFamily="34" charset="0"/>
                      </a:endParaRPr>
                    </a:p>
                  </a:txBody>
                  <a:tcPr marL="7549" marR="7549" marT="7549" marB="0" anchor="b"/>
                </a:tc>
                <a:tc>
                  <a:txBody>
                    <a:bodyPr/>
                    <a:lstStyle/>
                    <a:p>
                      <a:pPr algn="l" fontAlgn="b"/>
                      <a:r>
                        <a:rPr lang="en-US" sz="2400" u="none" strike="noStrike">
                          <a:effectLst/>
                        </a:rPr>
                        <a:t>color</a:t>
                      </a:r>
                      <a:endParaRPr lang="en-US" sz="2400" b="1" i="0" u="none" strike="noStrike">
                        <a:solidFill>
                          <a:srgbClr val="FFFFFF"/>
                        </a:solidFill>
                        <a:effectLst/>
                        <a:latin typeface="Calibri" panose="020F0502020204030204" pitchFamily="34" charset="0"/>
                      </a:endParaRPr>
                    </a:p>
                  </a:txBody>
                  <a:tcPr marL="7549" marR="7549" marT="7549" marB="0" anchor="b"/>
                </a:tc>
                <a:tc>
                  <a:txBody>
                    <a:bodyPr/>
                    <a:lstStyle/>
                    <a:p>
                      <a:pPr algn="l" fontAlgn="b"/>
                      <a:r>
                        <a:rPr lang="en-US" sz="2400" u="none" strike="noStrike" dirty="0">
                          <a:effectLst/>
                        </a:rPr>
                        <a:t>r</a:t>
                      </a:r>
                      <a:endParaRPr lang="en-US" sz="2400" b="1" i="0" u="none" strike="noStrike" dirty="0">
                        <a:solidFill>
                          <a:srgbClr val="FFFFFF"/>
                        </a:solidFill>
                        <a:effectLst/>
                        <a:latin typeface="Calibri" panose="020F0502020204030204" pitchFamily="34" charset="0"/>
                      </a:endParaRPr>
                    </a:p>
                  </a:txBody>
                  <a:tcPr marL="7549" marR="7549" marT="7549" marB="0" anchor="b"/>
                </a:tc>
                <a:extLst>
                  <a:ext uri="{0D108BD9-81ED-4DB2-BD59-A6C34878D82A}">
                    <a16:rowId xmlns:a16="http://schemas.microsoft.com/office/drawing/2014/main" val="3383506416"/>
                  </a:ext>
                </a:extLst>
              </a:tr>
              <a:tr h="324603">
                <a:tc>
                  <a:txBody>
                    <a:bodyPr/>
                    <a:lstStyle/>
                    <a:p>
                      <a:pPr algn="ctr" fontAlgn="ctr"/>
                      <a:r>
                        <a:rPr lang="en-US" sz="2000" u="none" strike="noStrike" dirty="0">
                          <a:solidFill>
                            <a:srgbClr val="C00000"/>
                          </a:solidFill>
                          <a:effectLst/>
                        </a:rPr>
                        <a:t>1</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R</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1</a:t>
                      </a:r>
                      <a:endParaRPr lang="en-US" sz="2000" b="1" i="0" u="none" strike="noStrike" dirty="0">
                        <a:solidFill>
                          <a:srgbClr val="C0000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945851427"/>
                  </a:ext>
                </a:extLst>
              </a:tr>
              <a:tr h="324603">
                <a:tc>
                  <a:txBody>
                    <a:bodyPr/>
                    <a:lstStyle/>
                    <a:p>
                      <a:pPr algn="ctr" fontAlgn="ctr"/>
                      <a:r>
                        <a:rPr lang="en-US" sz="2000" u="none" strike="noStrike" dirty="0">
                          <a:solidFill>
                            <a:srgbClr val="C00000"/>
                          </a:solidFill>
                          <a:effectLst/>
                        </a:rPr>
                        <a:t>2</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R</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3</a:t>
                      </a:r>
                      <a:endParaRPr lang="en-US" sz="2000" b="1" i="0" u="none" strike="noStrike" dirty="0">
                        <a:solidFill>
                          <a:srgbClr val="C0000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604051900"/>
                  </a:ext>
                </a:extLst>
              </a:tr>
              <a:tr h="324603">
                <a:tc>
                  <a:txBody>
                    <a:bodyPr/>
                    <a:lstStyle/>
                    <a:p>
                      <a:pPr algn="ctr" fontAlgn="ctr"/>
                      <a:r>
                        <a:rPr lang="en-US" sz="2000" u="none" strike="noStrike">
                          <a:solidFill>
                            <a:srgbClr val="00B050"/>
                          </a:solidFill>
                          <a:effectLst/>
                        </a:rPr>
                        <a:t>3</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a:solidFill>
                            <a:srgbClr val="00B050"/>
                          </a:solidFill>
                          <a:effectLst/>
                        </a:rPr>
                        <a:t>G</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00B050"/>
                          </a:solidFill>
                          <a:effectLst/>
                        </a:rPr>
                        <a:t>4</a:t>
                      </a:r>
                      <a:endParaRPr lang="en-US" sz="2000" b="1" i="0" u="none" strike="noStrike" dirty="0">
                        <a:solidFill>
                          <a:srgbClr val="00B05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862139877"/>
                  </a:ext>
                </a:extLst>
              </a:tr>
              <a:tr h="324603">
                <a:tc>
                  <a:txBody>
                    <a:bodyPr/>
                    <a:lstStyle/>
                    <a:p>
                      <a:pPr algn="ctr" fontAlgn="ctr"/>
                      <a:r>
                        <a:rPr lang="en-US" sz="2000" u="none" strike="noStrike">
                          <a:solidFill>
                            <a:srgbClr val="00B050"/>
                          </a:solidFill>
                          <a:effectLst/>
                        </a:rPr>
                        <a:t>4</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a:solidFill>
                            <a:srgbClr val="00B050"/>
                          </a:solidFill>
                          <a:effectLst/>
                        </a:rPr>
                        <a:t>G</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00B050"/>
                          </a:solidFill>
                          <a:effectLst/>
                        </a:rPr>
                        <a:t>5</a:t>
                      </a:r>
                      <a:endParaRPr lang="en-US" sz="2000" b="1" i="0" u="none" strike="noStrike" dirty="0">
                        <a:solidFill>
                          <a:srgbClr val="00B05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098704617"/>
                  </a:ext>
                </a:extLst>
              </a:tr>
              <a:tr h="324603">
                <a:tc>
                  <a:txBody>
                    <a:bodyPr/>
                    <a:lstStyle/>
                    <a:p>
                      <a:pPr algn="ctr" fontAlgn="ctr"/>
                      <a:r>
                        <a:rPr lang="en-US" sz="2000" u="none" strike="noStrike">
                          <a:solidFill>
                            <a:srgbClr val="00B050"/>
                          </a:solidFill>
                          <a:effectLst/>
                        </a:rPr>
                        <a:t>5</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a:solidFill>
                            <a:srgbClr val="00B050"/>
                          </a:solidFill>
                          <a:effectLst/>
                        </a:rPr>
                        <a:t>G</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00B050"/>
                          </a:solidFill>
                          <a:effectLst/>
                        </a:rPr>
                        <a:t>6</a:t>
                      </a:r>
                      <a:endParaRPr lang="en-US" sz="2000" b="1" i="0" u="none" strike="noStrike" dirty="0">
                        <a:solidFill>
                          <a:srgbClr val="00B05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648539130"/>
                  </a:ext>
                </a:extLst>
              </a:tr>
              <a:tr h="324603">
                <a:tc>
                  <a:txBody>
                    <a:bodyPr/>
                    <a:lstStyle/>
                    <a:p>
                      <a:pPr algn="ctr" fontAlgn="ctr"/>
                      <a:r>
                        <a:rPr lang="en-US" sz="2000" u="none" strike="noStrike">
                          <a:solidFill>
                            <a:srgbClr val="00B050"/>
                          </a:solidFill>
                          <a:effectLst/>
                        </a:rPr>
                        <a:t>6</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b="1" i="0" u="none" strike="noStrike" dirty="0">
                          <a:solidFill>
                            <a:srgbClr val="00B050"/>
                          </a:solidFill>
                          <a:effectLst/>
                          <a:latin typeface="Calibri" panose="020F0502020204030204" pitchFamily="34" charset="0"/>
                        </a:rPr>
                        <a:t>R</a:t>
                      </a:r>
                    </a:p>
                  </a:txBody>
                  <a:tcPr marL="7549" marR="7549" marT="7549" marB="0" anchor="ctr"/>
                </a:tc>
                <a:tc>
                  <a:txBody>
                    <a:bodyPr/>
                    <a:lstStyle/>
                    <a:p>
                      <a:pPr algn="ctr" fontAlgn="ctr"/>
                      <a:r>
                        <a:rPr lang="en-US" sz="2000" u="none" strike="noStrike" dirty="0">
                          <a:solidFill>
                            <a:srgbClr val="00B050"/>
                          </a:solidFill>
                          <a:effectLst/>
                        </a:rPr>
                        <a:t>7</a:t>
                      </a:r>
                      <a:endParaRPr lang="en-US" sz="2000" b="1" i="0" u="none" strike="noStrike" dirty="0">
                        <a:solidFill>
                          <a:srgbClr val="00B05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1245126910"/>
                  </a:ext>
                </a:extLst>
              </a:tr>
              <a:tr h="324603">
                <a:tc>
                  <a:txBody>
                    <a:bodyPr/>
                    <a:lstStyle/>
                    <a:p>
                      <a:pPr algn="ctr" fontAlgn="ctr"/>
                      <a:r>
                        <a:rPr lang="en-US" sz="2000" u="none" strike="noStrike">
                          <a:solidFill>
                            <a:srgbClr val="00B050"/>
                          </a:solidFill>
                          <a:effectLst/>
                        </a:rPr>
                        <a:t>7</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b="1" i="0" u="none" strike="noStrike" dirty="0">
                          <a:solidFill>
                            <a:srgbClr val="00B050"/>
                          </a:solidFill>
                          <a:effectLst/>
                          <a:latin typeface="Calibri" panose="020F0502020204030204" pitchFamily="34" charset="0"/>
                        </a:rPr>
                        <a:t>R</a:t>
                      </a:r>
                    </a:p>
                  </a:txBody>
                  <a:tcPr marL="7549" marR="7549" marT="7549" marB="0" anchor="ctr"/>
                </a:tc>
                <a:tc>
                  <a:txBody>
                    <a:bodyPr/>
                    <a:lstStyle/>
                    <a:p>
                      <a:pPr algn="ctr" fontAlgn="ctr"/>
                      <a:r>
                        <a:rPr lang="en-US" sz="2000" u="none" strike="noStrike" dirty="0">
                          <a:solidFill>
                            <a:srgbClr val="00B050"/>
                          </a:solidFill>
                          <a:effectLst/>
                        </a:rPr>
                        <a:t>7</a:t>
                      </a:r>
                      <a:endParaRPr lang="en-US" sz="2000" b="1" i="0" u="none" strike="noStrike" dirty="0">
                        <a:solidFill>
                          <a:srgbClr val="00B05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042928642"/>
                  </a:ext>
                </a:extLst>
              </a:tr>
              <a:tr h="324603">
                <a:tc>
                  <a:txBody>
                    <a:bodyPr/>
                    <a:lstStyle/>
                    <a:p>
                      <a:pPr algn="ctr" fontAlgn="ctr"/>
                      <a:r>
                        <a:rPr lang="en-US" sz="2000" u="none" strike="noStrike" dirty="0">
                          <a:solidFill>
                            <a:srgbClr val="C00000"/>
                          </a:solidFill>
                          <a:effectLst/>
                        </a:rPr>
                        <a:t>8</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R</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1</a:t>
                      </a:r>
                      <a:endParaRPr lang="en-US" sz="2000" b="1" i="0" u="none" strike="noStrike" dirty="0">
                        <a:solidFill>
                          <a:srgbClr val="C0000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484013551"/>
                  </a:ext>
                </a:extLst>
              </a:tr>
              <a:tr h="324603">
                <a:tc>
                  <a:txBody>
                    <a:bodyPr/>
                    <a:lstStyle/>
                    <a:p>
                      <a:pPr algn="ctr" fontAlgn="ctr"/>
                      <a:r>
                        <a:rPr lang="en-US" sz="2000" u="none" strike="noStrike">
                          <a:solidFill>
                            <a:srgbClr val="C00000"/>
                          </a:solidFill>
                          <a:effectLst/>
                        </a:rPr>
                        <a:t>9</a:t>
                      </a:r>
                      <a:endParaRPr lang="en-US" sz="2000" b="1" i="0" u="none" strike="noStrike">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R</a:t>
                      </a:r>
                      <a:endParaRPr lang="en-US" sz="2000" b="1" i="0" u="none" strike="noStrike" dirty="0">
                        <a:solidFill>
                          <a:srgbClr val="C0000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C00000"/>
                          </a:solidFill>
                          <a:effectLst/>
                        </a:rPr>
                        <a:t>3</a:t>
                      </a:r>
                      <a:endParaRPr lang="en-US" sz="2000" b="1" i="0" u="none" strike="noStrike" dirty="0">
                        <a:solidFill>
                          <a:srgbClr val="C0000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2919543291"/>
                  </a:ext>
                </a:extLst>
              </a:tr>
              <a:tr h="324603">
                <a:tc>
                  <a:txBody>
                    <a:bodyPr/>
                    <a:lstStyle/>
                    <a:p>
                      <a:pPr algn="ctr" fontAlgn="ctr"/>
                      <a:r>
                        <a:rPr lang="en-US" sz="2000" u="none" strike="noStrike">
                          <a:solidFill>
                            <a:srgbClr val="00B050"/>
                          </a:solidFill>
                          <a:effectLst/>
                        </a:rPr>
                        <a:t>10</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a:solidFill>
                            <a:srgbClr val="00B050"/>
                          </a:solidFill>
                          <a:effectLst/>
                        </a:rPr>
                        <a:t>G</a:t>
                      </a:r>
                      <a:endParaRPr lang="en-US" sz="2000" b="1" i="0" u="none" strike="noStrike">
                        <a:solidFill>
                          <a:srgbClr val="00B050"/>
                        </a:solidFill>
                        <a:effectLst/>
                        <a:latin typeface="Calibri" panose="020F0502020204030204" pitchFamily="34" charset="0"/>
                      </a:endParaRPr>
                    </a:p>
                  </a:txBody>
                  <a:tcPr marL="7549" marR="7549" marT="7549" marB="0" anchor="ctr"/>
                </a:tc>
                <a:tc>
                  <a:txBody>
                    <a:bodyPr/>
                    <a:lstStyle/>
                    <a:p>
                      <a:pPr algn="ctr" fontAlgn="ctr"/>
                      <a:r>
                        <a:rPr lang="en-US" sz="2000" u="none" strike="noStrike" dirty="0">
                          <a:solidFill>
                            <a:srgbClr val="00B050"/>
                          </a:solidFill>
                          <a:effectLst/>
                        </a:rPr>
                        <a:t>8</a:t>
                      </a:r>
                      <a:endParaRPr lang="en-US" sz="2000" b="1" i="0" u="none" strike="noStrike" dirty="0">
                        <a:solidFill>
                          <a:srgbClr val="00B050"/>
                        </a:solidFill>
                        <a:effectLst/>
                        <a:latin typeface="Calibri" panose="020F0502020204030204" pitchFamily="34" charset="0"/>
                      </a:endParaRPr>
                    </a:p>
                  </a:txBody>
                  <a:tcPr marL="7549" marR="7549" marT="7549" marB="0" anchor="ctr"/>
                </a:tc>
                <a:extLst>
                  <a:ext uri="{0D108BD9-81ED-4DB2-BD59-A6C34878D82A}">
                    <a16:rowId xmlns:a16="http://schemas.microsoft.com/office/drawing/2014/main" val="347727584"/>
                  </a:ext>
                </a:extLst>
              </a:tr>
            </a:tbl>
          </a:graphicData>
        </a:graphic>
      </p:graphicFrame>
      <p:sp>
        <p:nvSpPr>
          <p:cNvPr id="5" name="TextBox 4">
            <a:extLst>
              <a:ext uri="{FF2B5EF4-FFF2-40B4-BE49-F238E27FC236}">
                <a16:creationId xmlns:a16="http://schemas.microsoft.com/office/drawing/2014/main" id="{855A5514-9DED-1C33-382E-A713C69F8BFB}"/>
              </a:ext>
            </a:extLst>
          </p:cNvPr>
          <p:cNvSpPr txBox="1"/>
          <p:nvPr/>
        </p:nvSpPr>
        <p:spPr>
          <a:xfrm>
            <a:off x="376163" y="502440"/>
            <a:ext cx="7779108" cy="1077218"/>
          </a:xfrm>
          <a:prstGeom prst="rect">
            <a:avLst/>
          </a:prstGeom>
          <a:noFill/>
        </p:spPr>
        <p:txBody>
          <a:bodyPr wrap="square" rtlCol="0">
            <a:spAutoFit/>
          </a:bodyPr>
          <a:lstStyle/>
          <a:p>
            <a:r>
              <a:rPr lang="en-US" sz="3200" dirty="0"/>
              <a:t>What if we tried to split with r based on threshold </a:t>
            </a:r>
            <a:r>
              <a:rPr lang="en-US" sz="3200" b="1" dirty="0">
                <a:solidFill>
                  <a:srgbClr val="C00000"/>
                </a:solidFill>
              </a:rPr>
              <a:t>3.65</a:t>
            </a:r>
            <a:r>
              <a:rPr lang="en-US" sz="3200" dirty="0"/>
              <a:t> </a:t>
            </a:r>
          </a:p>
        </p:txBody>
      </p:sp>
      <p:sp>
        <p:nvSpPr>
          <p:cNvPr id="8" name="TextBox 7">
            <a:extLst>
              <a:ext uri="{FF2B5EF4-FFF2-40B4-BE49-F238E27FC236}">
                <a16:creationId xmlns:a16="http://schemas.microsoft.com/office/drawing/2014/main" id="{6466B819-2876-0165-1869-F48789F7172A}"/>
              </a:ext>
            </a:extLst>
          </p:cNvPr>
          <p:cNvSpPr txBox="1"/>
          <p:nvPr/>
        </p:nvSpPr>
        <p:spPr>
          <a:xfrm>
            <a:off x="7294880" y="1580947"/>
            <a:ext cx="3281680" cy="400110"/>
          </a:xfrm>
          <a:prstGeom prst="rect">
            <a:avLst/>
          </a:prstGeom>
          <a:noFill/>
        </p:spPr>
        <p:txBody>
          <a:bodyPr wrap="square" rtlCol="0">
            <a:spAutoFit/>
          </a:bodyPr>
          <a:lstStyle/>
          <a:p>
            <a:r>
              <a:rPr lang="en-US" sz="2000" dirty="0"/>
              <a:t>Is </a:t>
            </a:r>
            <a:r>
              <a:rPr lang="en-US" sz="2000" b="1" dirty="0">
                <a:solidFill>
                  <a:srgbClr val="C00000"/>
                </a:solidFill>
              </a:rPr>
              <a:t>r &gt; 3.65?</a:t>
            </a:r>
          </a:p>
        </p:txBody>
      </p:sp>
      <p:cxnSp>
        <p:nvCxnSpPr>
          <p:cNvPr id="11" name="Straight Arrow Connector 10">
            <a:extLst>
              <a:ext uri="{FF2B5EF4-FFF2-40B4-BE49-F238E27FC236}">
                <a16:creationId xmlns:a16="http://schemas.microsoft.com/office/drawing/2014/main" id="{539F2DCB-604C-1405-69E1-D57D2DA4C466}"/>
              </a:ext>
            </a:extLst>
          </p:cNvPr>
          <p:cNvCxnSpPr/>
          <p:nvPr/>
        </p:nvCxnSpPr>
        <p:spPr>
          <a:xfrm flipH="1">
            <a:off x="6548755" y="2103120"/>
            <a:ext cx="1233805"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C3A93C-083C-9C5A-5D7E-A54215FB8586}"/>
              </a:ext>
            </a:extLst>
          </p:cNvPr>
          <p:cNvSpPr txBox="1"/>
          <p:nvPr/>
        </p:nvSpPr>
        <p:spPr>
          <a:xfrm>
            <a:off x="5923280" y="3322320"/>
            <a:ext cx="1097280" cy="369332"/>
          </a:xfrm>
          <a:prstGeom prst="rect">
            <a:avLst/>
          </a:prstGeom>
          <a:noFill/>
        </p:spPr>
        <p:txBody>
          <a:bodyPr wrap="square" rtlCol="0">
            <a:spAutoFit/>
          </a:bodyPr>
          <a:lstStyle/>
          <a:p>
            <a:r>
              <a:rPr lang="en-US" b="1" dirty="0">
                <a:solidFill>
                  <a:srgbClr val="00B050"/>
                </a:solidFill>
              </a:rPr>
              <a:t>YES</a:t>
            </a:r>
          </a:p>
        </p:txBody>
      </p:sp>
      <p:sp>
        <p:nvSpPr>
          <p:cNvPr id="22" name="Oval 21">
            <a:extLst>
              <a:ext uri="{FF2B5EF4-FFF2-40B4-BE49-F238E27FC236}">
                <a16:creationId xmlns:a16="http://schemas.microsoft.com/office/drawing/2014/main" id="{D89EB373-6E81-0518-202F-AC12BDC0845C}"/>
              </a:ext>
            </a:extLst>
          </p:cNvPr>
          <p:cNvSpPr/>
          <p:nvPr/>
        </p:nvSpPr>
        <p:spPr>
          <a:xfrm>
            <a:off x="5327931" y="3758499"/>
            <a:ext cx="971271" cy="9712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CE14AC6D-9889-E4D5-4C0E-4D944919BE33}"/>
              </a:ext>
            </a:extLst>
          </p:cNvPr>
          <p:cNvSpPr/>
          <p:nvPr/>
        </p:nvSpPr>
        <p:spPr>
          <a:xfrm>
            <a:off x="6394608" y="5311355"/>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1D3A0DF9-12CD-CCFC-4974-E731752CCDB0}"/>
              </a:ext>
            </a:extLst>
          </p:cNvPr>
          <p:cNvSpPr/>
          <p:nvPr/>
        </p:nvSpPr>
        <p:spPr>
          <a:xfrm>
            <a:off x="4265717" y="4551691"/>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6" name="Oval 25">
            <a:extLst>
              <a:ext uri="{FF2B5EF4-FFF2-40B4-BE49-F238E27FC236}">
                <a16:creationId xmlns:a16="http://schemas.microsoft.com/office/drawing/2014/main" id="{D84178EC-0F31-D072-0D1E-0214BDD7FDF9}"/>
              </a:ext>
            </a:extLst>
          </p:cNvPr>
          <p:cNvSpPr/>
          <p:nvPr/>
        </p:nvSpPr>
        <p:spPr>
          <a:xfrm>
            <a:off x="5389880" y="4866161"/>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7" name="Oval 26">
            <a:extLst>
              <a:ext uri="{FF2B5EF4-FFF2-40B4-BE49-F238E27FC236}">
                <a16:creationId xmlns:a16="http://schemas.microsoft.com/office/drawing/2014/main" id="{99169714-BFDA-27B6-8060-CA1D9354AD51}"/>
              </a:ext>
            </a:extLst>
          </p:cNvPr>
          <p:cNvSpPr/>
          <p:nvPr/>
        </p:nvSpPr>
        <p:spPr>
          <a:xfrm>
            <a:off x="4526831" y="5686687"/>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8" name="Oval 27">
            <a:extLst>
              <a:ext uri="{FF2B5EF4-FFF2-40B4-BE49-F238E27FC236}">
                <a16:creationId xmlns:a16="http://schemas.microsoft.com/office/drawing/2014/main" id="{AD572FB5-0A3D-CC62-C50E-3DA59513D1A0}"/>
              </a:ext>
            </a:extLst>
          </p:cNvPr>
          <p:cNvSpPr/>
          <p:nvPr/>
        </p:nvSpPr>
        <p:spPr>
          <a:xfrm>
            <a:off x="6360160" y="3790303"/>
            <a:ext cx="1422400" cy="142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cxnSp>
        <p:nvCxnSpPr>
          <p:cNvPr id="30" name="Straight Arrow Connector 29">
            <a:extLst>
              <a:ext uri="{FF2B5EF4-FFF2-40B4-BE49-F238E27FC236}">
                <a16:creationId xmlns:a16="http://schemas.microsoft.com/office/drawing/2014/main" id="{D054F63A-2C05-D44F-B5D8-ABA969072F15}"/>
              </a:ext>
            </a:extLst>
          </p:cNvPr>
          <p:cNvCxnSpPr/>
          <p:nvPr/>
        </p:nvCxnSpPr>
        <p:spPr>
          <a:xfrm>
            <a:off x="7945120" y="2184400"/>
            <a:ext cx="1270000" cy="711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07F36A-93E2-8ED7-1ED1-5478FC9A69FF}"/>
              </a:ext>
            </a:extLst>
          </p:cNvPr>
          <p:cNvSpPr txBox="1"/>
          <p:nvPr/>
        </p:nvSpPr>
        <p:spPr>
          <a:xfrm>
            <a:off x="8935720" y="3322320"/>
            <a:ext cx="584200" cy="369332"/>
          </a:xfrm>
          <a:prstGeom prst="rect">
            <a:avLst/>
          </a:prstGeom>
          <a:noFill/>
        </p:spPr>
        <p:txBody>
          <a:bodyPr wrap="square" rtlCol="0">
            <a:spAutoFit/>
          </a:bodyPr>
          <a:lstStyle/>
          <a:p>
            <a:r>
              <a:rPr lang="en-US" b="1" dirty="0">
                <a:solidFill>
                  <a:srgbClr val="C00000"/>
                </a:solidFill>
              </a:rPr>
              <a:t>NO</a:t>
            </a:r>
          </a:p>
        </p:txBody>
      </p:sp>
      <p:sp>
        <p:nvSpPr>
          <p:cNvPr id="32" name="Oval 31">
            <a:extLst>
              <a:ext uri="{FF2B5EF4-FFF2-40B4-BE49-F238E27FC236}">
                <a16:creationId xmlns:a16="http://schemas.microsoft.com/office/drawing/2014/main" id="{B075953D-D6B5-B021-2123-AB6DBA8F838A}"/>
              </a:ext>
            </a:extLst>
          </p:cNvPr>
          <p:cNvSpPr/>
          <p:nvPr/>
        </p:nvSpPr>
        <p:spPr>
          <a:xfrm>
            <a:off x="9172853" y="3745930"/>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id="{FB4E953F-CCF3-20E7-0F67-4CC77299FE32}"/>
              </a:ext>
            </a:extLst>
          </p:cNvPr>
          <p:cNvSpPr/>
          <p:nvPr/>
        </p:nvSpPr>
        <p:spPr>
          <a:xfrm>
            <a:off x="9803960" y="3063170"/>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7AD714FC-6CCD-8A62-7FF2-6C5FE2F6267A}"/>
              </a:ext>
            </a:extLst>
          </p:cNvPr>
          <p:cNvSpPr/>
          <p:nvPr/>
        </p:nvSpPr>
        <p:spPr>
          <a:xfrm>
            <a:off x="10100866" y="4035636"/>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6" name="Oval 35">
            <a:extLst>
              <a:ext uri="{FF2B5EF4-FFF2-40B4-BE49-F238E27FC236}">
                <a16:creationId xmlns:a16="http://schemas.microsoft.com/office/drawing/2014/main" id="{1841CB71-0F6F-7024-BEA3-C7C40C4C58F4}"/>
              </a:ext>
            </a:extLst>
          </p:cNvPr>
          <p:cNvSpPr/>
          <p:nvPr/>
        </p:nvSpPr>
        <p:spPr>
          <a:xfrm>
            <a:off x="9519920" y="4673306"/>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extLst>
      <p:ext uri="{BB962C8B-B14F-4D97-AF65-F5344CB8AC3E}">
        <p14:creationId xmlns:p14="http://schemas.microsoft.com/office/powerpoint/2010/main" val="30910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3.75E-6 -7.40741E-7 L -3.75E-6 -0.07222 " pathEditMode="relative" rAng="0" ptsTypes="AA">
                                      <p:cBhvr>
                                        <p:cTn id="6" dur="250" accel="50000" decel="50000" autoRev="1" fill="hold">
                                          <p:stCondLst>
                                            <p:cond delay="0"/>
                                          </p:stCondLst>
                                        </p:cTn>
                                        <p:tgtEl>
                                          <p:spTgt spid="8">
                                            <p:txEl>
                                              <p:pRg st="0" end="0"/>
                                            </p:txEl>
                                          </p:spTgt>
                                        </p:tgtEl>
                                        <p:attrNameLst>
                                          <p:attrName>ppt_x</p:attrName>
                                          <p:attrName>ppt_y</p:attrName>
                                        </p:attrNameLst>
                                      </p:cBhvr>
                                      <p:rCtr x="0" y="-3611"/>
                                    </p:animMotion>
                                    <p:animRot by="1500000">
                                      <p:cBhvr>
                                        <p:cTn id="7" dur="125" fill="hold">
                                          <p:stCondLst>
                                            <p:cond delay="0"/>
                                          </p:stCondLst>
                                        </p:cTn>
                                        <p:tgtEl>
                                          <p:spTgt spid="8">
                                            <p:txEl>
                                              <p:pRg st="0" end="0"/>
                                            </p:txEl>
                                          </p:spTgt>
                                        </p:tgtEl>
                                        <p:attrNameLst>
                                          <p:attrName>r</p:attrName>
                                        </p:attrNameLst>
                                      </p:cBhvr>
                                    </p:animRot>
                                    <p:animRot by="-1500000">
                                      <p:cBhvr>
                                        <p:cTn id="8" dur="125" fill="hold">
                                          <p:stCondLst>
                                            <p:cond delay="125"/>
                                          </p:stCondLst>
                                        </p:cTn>
                                        <p:tgtEl>
                                          <p:spTgt spid="8">
                                            <p:txEl>
                                              <p:pRg st="0" end="0"/>
                                            </p:txEl>
                                          </p:spTgt>
                                        </p:tgtEl>
                                        <p:attrNameLst>
                                          <p:attrName>r</p:attrName>
                                        </p:attrNameLst>
                                      </p:cBhvr>
                                    </p:animRot>
                                    <p:animRot by="-1500000">
                                      <p:cBhvr>
                                        <p:cTn id="9" dur="125" fill="hold">
                                          <p:stCondLst>
                                            <p:cond delay="250"/>
                                          </p:stCondLst>
                                        </p:cTn>
                                        <p:tgtEl>
                                          <p:spTgt spid="8">
                                            <p:txEl>
                                              <p:pRg st="0" end="0"/>
                                            </p:txEl>
                                          </p:spTgt>
                                        </p:tgtEl>
                                        <p:attrNameLst>
                                          <p:attrName>r</p:attrName>
                                        </p:attrNameLst>
                                      </p:cBhvr>
                                    </p:animRot>
                                    <p:animRot by="1500000">
                                      <p:cBhvr>
                                        <p:cTn id="10" dur="125" fill="hold">
                                          <p:stCondLst>
                                            <p:cond delay="375"/>
                                          </p:stCondLst>
                                        </p:cTn>
                                        <p:tgtEl>
                                          <p:spTgt spid="8">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ppt_x"/>
                                          </p:val>
                                        </p:tav>
                                        <p:tav tm="100000">
                                          <p:val>
                                            <p:strVal val="#ppt_x"/>
                                          </p:val>
                                        </p:tav>
                                      </p:tavLst>
                                    </p:anim>
                                    <p:anim calcmode="lin" valueType="num">
                                      <p:cBhvr additive="base">
                                        <p:cTn id="7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ppt_x"/>
                                          </p:val>
                                        </p:tav>
                                        <p:tav tm="100000">
                                          <p:val>
                                            <p:strVal val="#ppt_x"/>
                                          </p:val>
                                        </p:tav>
                                      </p:tavLst>
                                    </p:anim>
                                    <p:anim calcmode="lin" valueType="num">
                                      <p:cBhvr additive="base">
                                        <p:cTn id="8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5" grpId="0" animBg="1"/>
      <p:bldP spid="26" grpId="0" animBg="1"/>
      <p:bldP spid="27" grpId="0" animBg="1"/>
      <p:bldP spid="28" grpId="0" animBg="1"/>
      <p:bldP spid="31" grpId="0"/>
      <p:bldP spid="32" grpId="0" animBg="1"/>
      <p:bldP spid="33" grpId="0" animBg="1"/>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ED59CC-03FE-DE72-2C88-E39244A34AA0}"/>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7CF6FD7D-4A36-D1E5-5153-8FECD50D2AED}"/>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15C18D45-3183-4586-A312-62932369A268}"/>
              </a:ext>
            </a:extLst>
          </p:cNvPr>
          <p:cNvSpPr>
            <a:spLocks noGrp="1"/>
          </p:cNvSpPr>
          <p:nvPr>
            <p:ph type="sldNum" sz="quarter" idx="12"/>
          </p:nvPr>
        </p:nvSpPr>
        <p:spPr>
          <a:xfrm>
            <a:off x="9948863" y="6481401"/>
            <a:ext cx="1692274" cy="153888"/>
          </a:xfrm>
        </p:spPr>
        <p:txBody>
          <a:bodyPr/>
          <a:lstStyle/>
          <a:p>
            <a:fld id="{DBA1B0FB-D917-4C8C-928F-313BD683BF39}" type="slidenum">
              <a:rPr lang="en-US" smtClean="0"/>
              <a:t>22</a:t>
            </a:fld>
            <a:endParaRPr lang="en-US"/>
          </a:p>
        </p:txBody>
      </p:sp>
      <p:sp>
        <p:nvSpPr>
          <p:cNvPr id="6" name="TextBox 5">
            <a:extLst>
              <a:ext uri="{FF2B5EF4-FFF2-40B4-BE49-F238E27FC236}">
                <a16:creationId xmlns:a16="http://schemas.microsoft.com/office/drawing/2014/main" id="{9E39BF32-F746-0EF5-E0AB-834B111CDB48}"/>
              </a:ext>
            </a:extLst>
          </p:cNvPr>
          <p:cNvSpPr txBox="1"/>
          <p:nvPr/>
        </p:nvSpPr>
        <p:spPr>
          <a:xfrm>
            <a:off x="4226560" y="186740"/>
            <a:ext cx="3281680" cy="400110"/>
          </a:xfrm>
          <a:prstGeom prst="rect">
            <a:avLst/>
          </a:prstGeom>
          <a:noFill/>
        </p:spPr>
        <p:txBody>
          <a:bodyPr wrap="square" rtlCol="0">
            <a:spAutoFit/>
          </a:bodyPr>
          <a:lstStyle/>
          <a:p>
            <a:r>
              <a:rPr lang="en-US" sz="2000" dirty="0"/>
              <a:t>Is </a:t>
            </a:r>
            <a:r>
              <a:rPr lang="en-US" sz="2000" b="1" dirty="0">
                <a:solidFill>
                  <a:srgbClr val="C00000"/>
                </a:solidFill>
              </a:rPr>
              <a:t>r &gt; 3.65?</a:t>
            </a:r>
          </a:p>
        </p:txBody>
      </p:sp>
      <p:cxnSp>
        <p:nvCxnSpPr>
          <p:cNvPr id="7" name="Straight Arrow Connector 6">
            <a:extLst>
              <a:ext uri="{FF2B5EF4-FFF2-40B4-BE49-F238E27FC236}">
                <a16:creationId xmlns:a16="http://schemas.microsoft.com/office/drawing/2014/main" id="{38694374-0AAC-3DCE-90C7-C7ACC0F49569}"/>
              </a:ext>
            </a:extLst>
          </p:cNvPr>
          <p:cNvCxnSpPr>
            <a:cxnSpLocks/>
          </p:cNvCxnSpPr>
          <p:nvPr/>
        </p:nvCxnSpPr>
        <p:spPr>
          <a:xfrm flipH="1">
            <a:off x="3480435" y="719073"/>
            <a:ext cx="1233805"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DB9084-D8A4-3F55-93EE-01D677025CC6}"/>
              </a:ext>
            </a:extLst>
          </p:cNvPr>
          <p:cNvSpPr txBox="1"/>
          <p:nvPr/>
        </p:nvSpPr>
        <p:spPr>
          <a:xfrm>
            <a:off x="2854960" y="1938273"/>
            <a:ext cx="1097280" cy="369332"/>
          </a:xfrm>
          <a:prstGeom prst="rect">
            <a:avLst/>
          </a:prstGeom>
          <a:noFill/>
        </p:spPr>
        <p:txBody>
          <a:bodyPr wrap="square" rtlCol="0">
            <a:spAutoFit/>
          </a:bodyPr>
          <a:lstStyle/>
          <a:p>
            <a:r>
              <a:rPr lang="en-US" b="1" dirty="0">
                <a:solidFill>
                  <a:srgbClr val="00B050"/>
                </a:solidFill>
              </a:rPr>
              <a:t>YES</a:t>
            </a:r>
          </a:p>
        </p:txBody>
      </p:sp>
      <p:sp>
        <p:nvSpPr>
          <p:cNvPr id="9" name="Oval 8">
            <a:extLst>
              <a:ext uri="{FF2B5EF4-FFF2-40B4-BE49-F238E27FC236}">
                <a16:creationId xmlns:a16="http://schemas.microsoft.com/office/drawing/2014/main" id="{A4D96F19-D1F0-FF1F-AC9E-9CCC2C5EBCC5}"/>
              </a:ext>
            </a:extLst>
          </p:cNvPr>
          <p:cNvSpPr/>
          <p:nvPr/>
        </p:nvSpPr>
        <p:spPr>
          <a:xfrm>
            <a:off x="2259611" y="2374452"/>
            <a:ext cx="971271" cy="9712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ABC07BC0-0471-29FC-D974-4D6B815B4CA9}"/>
              </a:ext>
            </a:extLst>
          </p:cNvPr>
          <p:cNvSpPr/>
          <p:nvPr/>
        </p:nvSpPr>
        <p:spPr>
          <a:xfrm>
            <a:off x="3326288" y="3927308"/>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F3E26996-7C91-76B3-ABF7-A896C0F9A96A}"/>
              </a:ext>
            </a:extLst>
          </p:cNvPr>
          <p:cNvSpPr/>
          <p:nvPr/>
        </p:nvSpPr>
        <p:spPr>
          <a:xfrm>
            <a:off x="1197397" y="3167644"/>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Oval 11">
            <a:extLst>
              <a:ext uri="{FF2B5EF4-FFF2-40B4-BE49-F238E27FC236}">
                <a16:creationId xmlns:a16="http://schemas.microsoft.com/office/drawing/2014/main" id="{B5ECB8E9-5793-523D-AFBF-7912498B5230}"/>
              </a:ext>
            </a:extLst>
          </p:cNvPr>
          <p:cNvSpPr/>
          <p:nvPr/>
        </p:nvSpPr>
        <p:spPr>
          <a:xfrm>
            <a:off x="2321560" y="3482114"/>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 name="Oval 12">
            <a:extLst>
              <a:ext uri="{FF2B5EF4-FFF2-40B4-BE49-F238E27FC236}">
                <a16:creationId xmlns:a16="http://schemas.microsoft.com/office/drawing/2014/main" id="{2AC5A51B-2714-29CB-4BC3-9F5ACC08F286}"/>
              </a:ext>
            </a:extLst>
          </p:cNvPr>
          <p:cNvSpPr/>
          <p:nvPr/>
        </p:nvSpPr>
        <p:spPr>
          <a:xfrm>
            <a:off x="1458511" y="4302640"/>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4" name="Oval 13">
            <a:extLst>
              <a:ext uri="{FF2B5EF4-FFF2-40B4-BE49-F238E27FC236}">
                <a16:creationId xmlns:a16="http://schemas.microsoft.com/office/drawing/2014/main" id="{39720DFB-5B63-5B96-F7B3-B94489C35BC4}"/>
              </a:ext>
            </a:extLst>
          </p:cNvPr>
          <p:cNvSpPr/>
          <p:nvPr/>
        </p:nvSpPr>
        <p:spPr>
          <a:xfrm>
            <a:off x="3291840" y="2406256"/>
            <a:ext cx="1422400" cy="142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7" name="TextBox 26">
            <a:extLst>
              <a:ext uri="{FF2B5EF4-FFF2-40B4-BE49-F238E27FC236}">
                <a16:creationId xmlns:a16="http://schemas.microsoft.com/office/drawing/2014/main" id="{3A549AAC-EB95-81E2-E564-D39C95177E65}"/>
              </a:ext>
            </a:extLst>
          </p:cNvPr>
          <p:cNvSpPr txBox="1"/>
          <p:nvPr/>
        </p:nvSpPr>
        <p:spPr>
          <a:xfrm>
            <a:off x="5328406" y="3301478"/>
            <a:ext cx="3810516" cy="584775"/>
          </a:xfrm>
          <a:prstGeom prst="rect">
            <a:avLst/>
          </a:prstGeom>
          <a:solidFill>
            <a:schemeClr val="accent6">
              <a:lumMod val="75000"/>
            </a:schemeClr>
          </a:solidFill>
        </p:spPr>
        <p:txBody>
          <a:bodyPr wrap="square" rtlCol="0">
            <a:spAutoFit/>
          </a:bodyPr>
          <a:lstStyle/>
          <a:p>
            <a:r>
              <a:rPr lang="en-US" sz="3200" dirty="0"/>
              <a:t>Is you color </a:t>
            </a:r>
            <a:r>
              <a:rPr lang="en-US" sz="3200" dirty="0">
                <a:solidFill>
                  <a:srgbClr val="FF0000"/>
                </a:solidFill>
              </a:rPr>
              <a:t>RED</a:t>
            </a:r>
            <a:r>
              <a:rPr lang="en-US" sz="3200" dirty="0"/>
              <a:t>?</a:t>
            </a:r>
          </a:p>
        </p:txBody>
      </p:sp>
      <p:sp>
        <p:nvSpPr>
          <p:cNvPr id="30" name="Oval 29">
            <a:extLst>
              <a:ext uri="{FF2B5EF4-FFF2-40B4-BE49-F238E27FC236}">
                <a16:creationId xmlns:a16="http://schemas.microsoft.com/office/drawing/2014/main" id="{F9F8E782-092A-310A-843F-5DE5DA0DBF12}"/>
              </a:ext>
            </a:extLst>
          </p:cNvPr>
          <p:cNvSpPr/>
          <p:nvPr/>
        </p:nvSpPr>
        <p:spPr>
          <a:xfrm>
            <a:off x="7798914" y="4237786"/>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1" name="Oval 30">
            <a:extLst>
              <a:ext uri="{FF2B5EF4-FFF2-40B4-BE49-F238E27FC236}">
                <a16:creationId xmlns:a16="http://schemas.microsoft.com/office/drawing/2014/main" id="{75F1F317-6AC2-8669-1427-759903975DCA}"/>
              </a:ext>
            </a:extLst>
          </p:cNvPr>
          <p:cNvSpPr/>
          <p:nvPr/>
        </p:nvSpPr>
        <p:spPr>
          <a:xfrm>
            <a:off x="9058191" y="4726979"/>
            <a:ext cx="1066800" cy="10668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2" name="Oval 31">
            <a:extLst>
              <a:ext uri="{FF2B5EF4-FFF2-40B4-BE49-F238E27FC236}">
                <a16:creationId xmlns:a16="http://schemas.microsoft.com/office/drawing/2014/main" id="{FD8EB874-E87D-9039-6AFF-B085B47DF33A}"/>
              </a:ext>
            </a:extLst>
          </p:cNvPr>
          <p:cNvSpPr/>
          <p:nvPr/>
        </p:nvSpPr>
        <p:spPr>
          <a:xfrm>
            <a:off x="7798914" y="1527546"/>
            <a:ext cx="1422400" cy="142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33" name="Oval 32">
            <a:extLst>
              <a:ext uri="{FF2B5EF4-FFF2-40B4-BE49-F238E27FC236}">
                <a16:creationId xmlns:a16="http://schemas.microsoft.com/office/drawing/2014/main" id="{D6552B51-A186-DEE4-721C-A40D8DAE5CE3}"/>
              </a:ext>
            </a:extLst>
          </p:cNvPr>
          <p:cNvSpPr/>
          <p:nvPr/>
        </p:nvSpPr>
        <p:spPr>
          <a:xfrm>
            <a:off x="9285689" y="1404873"/>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4" name="Oval 33">
            <a:extLst>
              <a:ext uri="{FF2B5EF4-FFF2-40B4-BE49-F238E27FC236}">
                <a16:creationId xmlns:a16="http://schemas.microsoft.com/office/drawing/2014/main" id="{3D674EAD-A2B7-B3D6-DA5F-816D4A4913F1}"/>
              </a:ext>
            </a:extLst>
          </p:cNvPr>
          <p:cNvSpPr/>
          <p:nvPr/>
        </p:nvSpPr>
        <p:spPr>
          <a:xfrm>
            <a:off x="8510114" y="493949"/>
            <a:ext cx="971271" cy="97127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 name="Oval 34">
            <a:extLst>
              <a:ext uri="{FF2B5EF4-FFF2-40B4-BE49-F238E27FC236}">
                <a16:creationId xmlns:a16="http://schemas.microsoft.com/office/drawing/2014/main" id="{97BCBC7A-21E0-E903-F763-FAEB8597FE6E}"/>
              </a:ext>
            </a:extLst>
          </p:cNvPr>
          <p:cNvSpPr/>
          <p:nvPr/>
        </p:nvSpPr>
        <p:spPr>
          <a:xfrm>
            <a:off x="9591591" y="313644"/>
            <a:ext cx="1066800" cy="10668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41" name="Straight Arrow Connector 40">
            <a:extLst>
              <a:ext uri="{FF2B5EF4-FFF2-40B4-BE49-F238E27FC236}">
                <a16:creationId xmlns:a16="http://schemas.microsoft.com/office/drawing/2014/main" id="{D76B9A59-BED6-F860-B04D-D42F60ED4692}"/>
              </a:ext>
            </a:extLst>
          </p:cNvPr>
          <p:cNvCxnSpPr/>
          <p:nvPr/>
        </p:nvCxnSpPr>
        <p:spPr>
          <a:xfrm flipV="1">
            <a:off x="7040880" y="2406256"/>
            <a:ext cx="640080" cy="453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38C40B2-F72F-B557-31D8-E283B8538FFA}"/>
              </a:ext>
            </a:extLst>
          </p:cNvPr>
          <p:cNvCxnSpPr/>
          <p:nvPr/>
        </p:nvCxnSpPr>
        <p:spPr>
          <a:xfrm>
            <a:off x="7040880" y="4015514"/>
            <a:ext cx="640080" cy="607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7A870EA-6134-A79E-F08A-EC59FA5333E6}"/>
              </a:ext>
            </a:extLst>
          </p:cNvPr>
          <p:cNvSpPr txBox="1"/>
          <p:nvPr/>
        </p:nvSpPr>
        <p:spPr>
          <a:xfrm>
            <a:off x="904240" y="493949"/>
            <a:ext cx="1355371" cy="923330"/>
          </a:xfrm>
          <a:prstGeom prst="rect">
            <a:avLst/>
          </a:prstGeom>
          <a:solidFill>
            <a:schemeClr val="accent6">
              <a:lumMod val="75000"/>
            </a:schemeClr>
          </a:solidFill>
        </p:spPr>
        <p:txBody>
          <a:bodyPr wrap="square" rtlCol="0">
            <a:spAutoFit/>
          </a:bodyPr>
          <a:lstStyle/>
          <a:p>
            <a:r>
              <a:rPr lang="en-US" b="1" i="1" dirty="0"/>
              <a:t>Left side of the tree &gt;3.65</a:t>
            </a:r>
          </a:p>
        </p:txBody>
      </p:sp>
    </p:spTree>
    <p:extLst>
      <p:ext uri="{BB962C8B-B14F-4D97-AF65-F5344CB8AC3E}">
        <p14:creationId xmlns:p14="http://schemas.microsoft.com/office/powerpoint/2010/main" val="2805250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B6B14F-FEF6-7204-B0B0-8F40D29C1018}"/>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9BD94389-BA3B-F2E4-91FE-621F125ABA43}"/>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0CF35589-2106-F99B-97C7-A254C875E840}"/>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5" name="TextBox 4">
            <a:extLst>
              <a:ext uri="{FF2B5EF4-FFF2-40B4-BE49-F238E27FC236}">
                <a16:creationId xmlns:a16="http://schemas.microsoft.com/office/drawing/2014/main" id="{A1106800-2B08-986D-598D-8A1EF23619CE}"/>
              </a:ext>
            </a:extLst>
          </p:cNvPr>
          <p:cNvSpPr txBox="1"/>
          <p:nvPr/>
        </p:nvSpPr>
        <p:spPr>
          <a:xfrm>
            <a:off x="550863" y="331267"/>
            <a:ext cx="3281680" cy="400110"/>
          </a:xfrm>
          <a:prstGeom prst="rect">
            <a:avLst/>
          </a:prstGeom>
          <a:noFill/>
        </p:spPr>
        <p:txBody>
          <a:bodyPr wrap="square" rtlCol="0">
            <a:spAutoFit/>
          </a:bodyPr>
          <a:lstStyle/>
          <a:p>
            <a:r>
              <a:rPr lang="en-US" sz="2000" dirty="0"/>
              <a:t>Is </a:t>
            </a:r>
            <a:r>
              <a:rPr lang="en-US" sz="2000" b="1" dirty="0">
                <a:solidFill>
                  <a:srgbClr val="C00000"/>
                </a:solidFill>
              </a:rPr>
              <a:t>r &gt; 3.65?</a:t>
            </a:r>
          </a:p>
        </p:txBody>
      </p:sp>
      <p:cxnSp>
        <p:nvCxnSpPr>
          <p:cNvPr id="6" name="Straight Arrow Connector 5">
            <a:extLst>
              <a:ext uri="{FF2B5EF4-FFF2-40B4-BE49-F238E27FC236}">
                <a16:creationId xmlns:a16="http://schemas.microsoft.com/office/drawing/2014/main" id="{4E779795-1950-A335-E03F-3146C16858EF}"/>
              </a:ext>
            </a:extLst>
          </p:cNvPr>
          <p:cNvCxnSpPr/>
          <p:nvPr/>
        </p:nvCxnSpPr>
        <p:spPr>
          <a:xfrm>
            <a:off x="1201103" y="934720"/>
            <a:ext cx="1270000" cy="711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AE3A21-1F12-3CF6-1899-C52873C18D3E}"/>
              </a:ext>
            </a:extLst>
          </p:cNvPr>
          <p:cNvSpPr txBox="1"/>
          <p:nvPr/>
        </p:nvSpPr>
        <p:spPr>
          <a:xfrm>
            <a:off x="2191703" y="2072640"/>
            <a:ext cx="584200" cy="369332"/>
          </a:xfrm>
          <a:prstGeom prst="rect">
            <a:avLst/>
          </a:prstGeom>
          <a:noFill/>
        </p:spPr>
        <p:txBody>
          <a:bodyPr wrap="square" rtlCol="0">
            <a:spAutoFit/>
          </a:bodyPr>
          <a:lstStyle/>
          <a:p>
            <a:r>
              <a:rPr lang="en-US" b="1" dirty="0">
                <a:solidFill>
                  <a:srgbClr val="C00000"/>
                </a:solidFill>
              </a:rPr>
              <a:t>NO</a:t>
            </a:r>
          </a:p>
        </p:txBody>
      </p:sp>
      <p:sp>
        <p:nvSpPr>
          <p:cNvPr id="8" name="Oval 7">
            <a:extLst>
              <a:ext uri="{FF2B5EF4-FFF2-40B4-BE49-F238E27FC236}">
                <a16:creationId xmlns:a16="http://schemas.microsoft.com/office/drawing/2014/main" id="{9CA68F42-9318-259E-14EA-AD046B5D6CA1}"/>
              </a:ext>
            </a:extLst>
          </p:cNvPr>
          <p:cNvSpPr/>
          <p:nvPr/>
        </p:nvSpPr>
        <p:spPr>
          <a:xfrm>
            <a:off x="2428836" y="2496250"/>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75584CDD-D7AF-049F-BEE6-88FE5A6B4954}"/>
              </a:ext>
            </a:extLst>
          </p:cNvPr>
          <p:cNvSpPr/>
          <p:nvPr/>
        </p:nvSpPr>
        <p:spPr>
          <a:xfrm>
            <a:off x="3059943" y="1813490"/>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FC37B212-2ED9-5EDF-AFD8-66773B1C1828}"/>
              </a:ext>
            </a:extLst>
          </p:cNvPr>
          <p:cNvSpPr/>
          <p:nvPr/>
        </p:nvSpPr>
        <p:spPr>
          <a:xfrm>
            <a:off x="3356849" y="2785956"/>
            <a:ext cx="694134" cy="69413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Oval 10">
            <a:extLst>
              <a:ext uri="{FF2B5EF4-FFF2-40B4-BE49-F238E27FC236}">
                <a16:creationId xmlns:a16="http://schemas.microsoft.com/office/drawing/2014/main" id="{3A51F519-7089-FDA7-29D6-EB20E2507A26}"/>
              </a:ext>
            </a:extLst>
          </p:cNvPr>
          <p:cNvSpPr/>
          <p:nvPr/>
        </p:nvSpPr>
        <p:spPr>
          <a:xfrm>
            <a:off x="2775903" y="3423626"/>
            <a:ext cx="852251" cy="85225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2" name="TextBox 11">
            <a:extLst>
              <a:ext uri="{FF2B5EF4-FFF2-40B4-BE49-F238E27FC236}">
                <a16:creationId xmlns:a16="http://schemas.microsoft.com/office/drawing/2014/main" id="{89AEA1F3-48CE-90F2-A789-EE4D5F675F39}"/>
              </a:ext>
            </a:extLst>
          </p:cNvPr>
          <p:cNvSpPr txBox="1"/>
          <p:nvPr/>
        </p:nvSpPr>
        <p:spPr>
          <a:xfrm>
            <a:off x="9635526" y="473055"/>
            <a:ext cx="1355371" cy="923330"/>
          </a:xfrm>
          <a:prstGeom prst="rect">
            <a:avLst/>
          </a:prstGeom>
          <a:solidFill>
            <a:schemeClr val="accent6">
              <a:lumMod val="75000"/>
            </a:schemeClr>
          </a:solidFill>
        </p:spPr>
        <p:txBody>
          <a:bodyPr wrap="square" rtlCol="0">
            <a:spAutoFit/>
          </a:bodyPr>
          <a:lstStyle/>
          <a:p>
            <a:r>
              <a:rPr lang="en-US" b="1" i="1" dirty="0"/>
              <a:t>right side of the tree &lt;=3.65</a:t>
            </a:r>
          </a:p>
        </p:txBody>
      </p:sp>
    </p:spTree>
    <p:extLst>
      <p:ext uri="{BB962C8B-B14F-4D97-AF65-F5344CB8AC3E}">
        <p14:creationId xmlns:p14="http://schemas.microsoft.com/office/powerpoint/2010/main" val="251703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9A3587-3DF2-6D95-C4B0-CBF431836DAB}"/>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5BC20BC9-FDF0-1110-F3B8-5473B3AD6435}"/>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D38CF950-5E5B-D85A-3D18-B304B14B359B}"/>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9" name="TextBox 8">
            <a:extLst>
              <a:ext uri="{FF2B5EF4-FFF2-40B4-BE49-F238E27FC236}">
                <a16:creationId xmlns:a16="http://schemas.microsoft.com/office/drawing/2014/main" id="{FDAEF424-E6F6-171C-F423-C98D2D9456A8}"/>
              </a:ext>
            </a:extLst>
          </p:cNvPr>
          <p:cNvSpPr txBox="1"/>
          <p:nvPr/>
        </p:nvSpPr>
        <p:spPr>
          <a:xfrm>
            <a:off x="830692" y="863078"/>
            <a:ext cx="3810516" cy="584775"/>
          </a:xfrm>
          <a:prstGeom prst="rect">
            <a:avLst/>
          </a:prstGeom>
          <a:solidFill>
            <a:schemeClr val="accent6">
              <a:lumMod val="75000"/>
            </a:schemeClr>
          </a:solidFill>
        </p:spPr>
        <p:txBody>
          <a:bodyPr wrap="square" rtlCol="0">
            <a:spAutoFit/>
          </a:bodyPr>
          <a:lstStyle/>
          <a:p>
            <a:r>
              <a:rPr lang="en-US" sz="3200" dirty="0"/>
              <a:t>Is you color </a:t>
            </a:r>
            <a:r>
              <a:rPr lang="en-US" sz="3200" dirty="0">
                <a:solidFill>
                  <a:srgbClr val="FF0000"/>
                </a:solidFill>
              </a:rPr>
              <a:t>RED</a:t>
            </a:r>
            <a:r>
              <a:rPr lang="en-US" sz="3200" dirty="0"/>
              <a:t>?</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BB0DFE0F-85B6-C715-D902-A438C41A6934}"/>
                  </a:ext>
                </a:extLst>
              </p14:cNvPr>
              <p14:cNvContentPartPr/>
              <p14:nvPr/>
            </p14:nvContentPartPr>
            <p14:xfrm>
              <a:off x="401680" y="1460440"/>
              <a:ext cx="1850760" cy="1498680"/>
            </p14:xfrm>
          </p:contentPart>
        </mc:Choice>
        <mc:Fallback>
          <p:pic>
            <p:nvPicPr>
              <p:cNvPr id="15" name="Ink 14">
                <a:extLst>
                  <a:ext uri="{FF2B5EF4-FFF2-40B4-BE49-F238E27FC236}">
                    <a16:creationId xmlns:a16="http://schemas.microsoft.com/office/drawing/2014/main" id="{BB0DFE0F-85B6-C715-D902-A438C41A6934}"/>
                  </a:ext>
                </a:extLst>
              </p:cNvPr>
              <p:cNvPicPr/>
              <p:nvPr/>
            </p:nvPicPr>
            <p:blipFill>
              <a:blip r:embed="rId3"/>
              <a:stretch>
                <a:fillRect/>
              </a:stretch>
            </p:blipFill>
            <p:spPr>
              <a:xfrm>
                <a:off x="365680" y="1424800"/>
                <a:ext cx="1922400" cy="1570320"/>
              </a:xfrm>
              <a:prstGeom prst="rect">
                <a:avLst/>
              </a:prstGeom>
            </p:spPr>
          </p:pic>
        </mc:Fallback>
      </mc:AlternateContent>
      <p:grpSp>
        <p:nvGrpSpPr>
          <p:cNvPr id="20" name="Group 19">
            <a:extLst>
              <a:ext uri="{FF2B5EF4-FFF2-40B4-BE49-F238E27FC236}">
                <a16:creationId xmlns:a16="http://schemas.microsoft.com/office/drawing/2014/main" id="{7B2BD8F7-FC17-ED78-64CD-60081DFBF4C0}"/>
              </a:ext>
            </a:extLst>
          </p:cNvPr>
          <p:cNvGrpSpPr/>
          <p:nvPr/>
        </p:nvGrpSpPr>
        <p:grpSpPr>
          <a:xfrm>
            <a:off x="2308960" y="1480600"/>
            <a:ext cx="1411560" cy="1743120"/>
            <a:chOff x="2932160" y="1389160"/>
            <a:chExt cx="1411560" cy="1743120"/>
          </a:xfrm>
        </p:grpSpPr>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F188EAC7-7242-2534-6393-BF53F72AD0FB}"/>
                    </a:ext>
                  </a:extLst>
                </p14:cNvPr>
                <p14:cNvContentPartPr/>
                <p14:nvPr/>
              </p14:nvContentPartPr>
              <p14:xfrm>
                <a:off x="2932160" y="1389160"/>
                <a:ext cx="19800" cy="24480"/>
              </p14:xfrm>
            </p:contentPart>
          </mc:Choice>
          <mc:Fallback>
            <p:pic>
              <p:nvPicPr>
                <p:cNvPr id="16" name="Ink 15">
                  <a:extLst>
                    <a:ext uri="{FF2B5EF4-FFF2-40B4-BE49-F238E27FC236}">
                      <a16:creationId xmlns:a16="http://schemas.microsoft.com/office/drawing/2014/main" id="{F188EAC7-7242-2534-6393-BF53F72AD0FB}"/>
                    </a:ext>
                  </a:extLst>
                </p:cNvPr>
                <p:cNvPicPr/>
                <p:nvPr/>
              </p:nvPicPr>
              <p:blipFill>
                <a:blip r:embed="rId5"/>
                <a:stretch>
                  <a:fillRect/>
                </a:stretch>
              </p:blipFill>
              <p:spPr>
                <a:xfrm>
                  <a:off x="2896160" y="1353160"/>
                  <a:ext cx="91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F8FCB5C6-300F-C371-F275-4104BA2BA963}"/>
                    </a:ext>
                  </a:extLst>
                </p14:cNvPr>
                <p14:cNvContentPartPr/>
                <p14:nvPr/>
              </p14:nvContentPartPr>
              <p14:xfrm>
                <a:off x="3105320" y="1603000"/>
                <a:ext cx="38520" cy="47520"/>
              </p14:xfrm>
            </p:contentPart>
          </mc:Choice>
          <mc:Fallback>
            <p:pic>
              <p:nvPicPr>
                <p:cNvPr id="17" name="Ink 16">
                  <a:extLst>
                    <a:ext uri="{FF2B5EF4-FFF2-40B4-BE49-F238E27FC236}">
                      <a16:creationId xmlns:a16="http://schemas.microsoft.com/office/drawing/2014/main" id="{F8FCB5C6-300F-C371-F275-4104BA2BA963}"/>
                    </a:ext>
                  </a:extLst>
                </p:cNvPr>
                <p:cNvPicPr/>
                <p:nvPr/>
              </p:nvPicPr>
              <p:blipFill>
                <a:blip r:embed="rId7"/>
                <a:stretch>
                  <a:fillRect/>
                </a:stretch>
              </p:blipFill>
              <p:spPr>
                <a:xfrm>
                  <a:off x="3069320" y="1567000"/>
                  <a:ext cx="1101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AE147460-1766-253E-7338-A35E42A62792}"/>
                    </a:ext>
                  </a:extLst>
                </p14:cNvPr>
                <p14:cNvContentPartPr/>
                <p14:nvPr/>
              </p14:nvContentPartPr>
              <p14:xfrm>
                <a:off x="2946920" y="1407520"/>
                <a:ext cx="1396800" cy="1724760"/>
              </p14:xfrm>
            </p:contentPart>
          </mc:Choice>
          <mc:Fallback>
            <p:pic>
              <p:nvPicPr>
                <p:cNvPr id="19" name="Ink 18">
                  <a:extLst>
                    <a:ext uri="{FF2B5EF4-FFF2-40B4-BE49-F238E27FC236}">
                      <a16:creationId xmlns:a16="http://schemas.microsoft.com/office/drawing/2014/main" id="{AE147460-1766-253E-7338-A35E42A62792}"/>
                    </a:ext>
                  </a:extLst>
                </p:cNvPr>
                <p:cNvPicPr/>
                <p:nvPr/>
              </p:nvPicPr>
              <p:blipFill>
                <a:blip r:embed="rId9"/>
                <a:stretch>
                  <a:fillRect/>
                </a:stretch>
              </p:blipFill>
              <p:spPr>
                <a:xfrm>
                  <a:off x="2910920" y="1371520"/>
                  <a:ext cx="1468440" cy="1796400"/>
                </a:xfrm>
                <a:prstGeom prst="rect">
                  <a:avLst/>
                </a:prstGeom>
              </p:spPr>
            </p:pic>
          </mc:Fallback>
        </mc:AlternateContent>
      </p:grpSp>
      <p:sp>
        <p:nvSpPr>
          <p:cNvPr id="21" name="TextBox 20">
            <a:extLst>
              <a:ext uri="{FF2B5EF4-FFF2-40B4-BE49-F238E27FC236}">
                <a16:creationId xmlns:a16="http://schemas.microsoft.com/office/drawing/2014/main" id="{E123DA3B-50FB-FD6D-CB72-E93F5A3E948E}"/>
              </a:ext>
            </a:extLst>
          </p:cNvPr>
          <p:cNvSpPr txBox="1"/>
          <p:nvPr/>
        </p:nvSpPr>
        <p:spPr>
          <a:xfrm>
            <a:off x="8136060" y="863078"/>
            <a:ext cx="3281680" cy="523220"/>
          </a:xfrm>
          <a:prstGeom prst="rect">
            <a:avLst/>
          </a:prstGeom>
          <a:solidFill>
            <a:schemeClr val="accent6">
              <a:lumMod val="75000"/>
            </a:schemeClr>
          </a:solidFill>
        </p:spPr>
        <p:txBody>
          <a:bodyPr wrap="square" rtlCol="0">
            <a:spAutoFit/>
          </a:bodyPr>
          <a:lstStyle/>
          <a:p>
            <a:r>
              <a:rPr lang="en-US" sz="2800" b="1" dirty="0"/>
              <a:t>Is </a:t>
            </a:r>
            <a:r>
              <a:rPr lang="en-US" sz="2800" b="1" dirty="0">
                <a:solidFill>
                  <a:srgbClr val="C00000"/>
                </a:solidFill>
              </a:rPr>
              <a:t>r &gt; 3.65?</a:t>
            </a:r>
          </a:p>
        </p:txBody>
      </p:sp>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125A4A7E-FCB6-3033-5538-4F711127F8B1}"/>
                  </a:ext>
                </a:extLst>
              </p14:cNvPr>
              <p14:cNvContentPartPr/>
              <p14:nvPr/>
            </p14:nvContentPartPr>
            <p14:xfrm>
              <a:off x="9190580" y="1354960"/>
              <a:ext cx="1072080" cy="1190520"/>
            </p14:xfrm>
          </p:contentPart>
        </mc:Choice>
        <mc:Fallback>
          <p:pic>
            <p:nvPicPr>
              <p:cNvPr id="22" name="Ink 21">
                <a:extLst>
                  <a:ext uri="{FF2B5EF4-FFF2-40B4-BE49-F238E27FC236}">
                    <a16:creationId xmlns:a16="http://schemas.microsoft.com/office/drawing/2014/main" id="{125A4A7E-FCB6-3033-5538-4F711127F8B1}"/>
                  </a:ext>
                </a:extLst>
              </p:cNvPr>
              <p:cNvPicPr/>
              <p:nvPr/>
            </p:nvPicPr>
            <p:blipFill>
              <a:blip r:embed="rId11"/>
              <a:stretch>
                <a:fillRect/>
              </a:stretch>
            </p:blipFill>
            <p:spPr>
              <a:xfrm>
                <a:off x="9154580" y="1319320"/>
                <a:ext cx="1143720" cy="1262160"/>
              </a:xfrm>
              <a:prstGeom prst="rect">
                <a:avLst/>
              </a:prstGeom>
            </p:spPr>
          </p:pic>
        </mc:Fallback>
      </mc:AlternateContent>
      <p:grpSp>
        <p:nvGrpSpPr>
          <p:cNvPr id="25" name="Group 24">
            <a:extLst>
              <a:ext uri="{FF2B5EF4-FFF2-40B4-BE49-F238E27FC236}">
                <a16:creationId xmlns:a16="http://schemas.microsoft.com/office/drawing/2014/main" id="{9A6D5FA5-E711-87BD-E99C-D9DE7B2F040A}"/>
              </a:ext>
            </a:extLst>
          </p:cNvPr>
          <p:cNvGrpSpPr/>
          <p:nvPr/>
        </p:nvGrpSpPr>
        <p:grpSpPr>
          <a:xfrm>
            <a:off x="9204980" y="1370800"/>
            <a:ext cx="1356120" cy="1506240"/>
            <a:chOff x="8414600" y="1279360"/>
            <a:chExt cx="1356120" cy="1506240"/>
          </a:xfrm>
        </p:grpSpPr>
        <mc:AlternateContent xmlns:mc="http://schemas.openxmlformats.org/markup-compatibility/2006">
          <mc:Choice xmlns:p14="http://schemas.microsoft.com/office/powerpoint/2010/main" Requires="p14">
            <p:contentPart p14:bwMode="auto" r:id="rId12">
              <p14:nvContentPartPr>
                <p14:cNvPr id="23" name="Ink 22">
                  <a:extLst>
                    <a:ext uri="{FF2B5EF4-FFF2-40B4-BE49-F238E27FC236}">
                      <a16:creationId xmlns:a16="http://schemas.microsoft.com/office/drawing/2014/main" id="{730871E3-298D-5A22-150A-8E957555EED5}"/>
                    </a:ext>
                  </a:extLst>
                </p14:cNvPr>
                <p14:cNvContentPartPr/>
                <p14:nvPr/>
              </p14:nvContentPartPr>
              <p14:xfrm>
                <a:off x="8414600" y="1279360"/>
                <a:ext cx="1084320" cy="1204560"/>
              </p14:xfrm>
            </p:contentPart>
          </mc:Choice>
          <mc:Fallback>
            <p:pic>
              <p:nvPicPr>
                <p:cNvPr id="23" name="Ink 22">
                  <a:extLst>
                    <a:ext uri="{FF2B5EF4-FFF2-40B4-BE49-F238E27FC236}">
                      <a16:creationId xmlns:a16="http://schemas.microsoft.com/office/drawing/2014/main" id="{730871E3-298D-5A22-150A-8E957555EED5}"/>
                    </a:ext>
                  </a:extLst>
                </p:cNvPr>
                <p:cNvPicPr/>
                <p:nvPr/>
              </p:nvPicPr>
              <p:blipFill>
                <a:blip r:embed="rId13"/>
                <a:stretch>
                  <a:fillRect/>
                </a:stretch>
              </p:blipFill>
              <p:spPr>
                <a:xfrm>
                  <a:off x="8378600" y="1243720"/>
                  <a:ext cx="1155960" cy="127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4" name="Ink 23">
                  <a:extLst>
                    <a:ext uri="{FF2B5EF4-FFF2-40B4-BE49-F238E27FC236}">
                      <a16:creationId xmlns:a16="http://schemas.microsoft.com/office/drawing/2014/main" id="{661CEA79-E52D-A7C0-7880-8E8888DFF160}"/>
                    </a:ext>
                  </a:extLst>
                </p14:cNvPr>
                <p14:cNvContentPartPr/>
                <p14:nvPr/>
              </p14:nvContentPartPr>
              <p14:xfrm>
                <a:off x="9515120" y="2501920"/>
                <a:ext cx="255600" cy="283680"/>
              </p14:xfrm>
            </p:contentPart>
          </mc:Choice>
          <mc:Fallback>
            <p:pic>
              <p:nvPicPr>
                <p:cNvPr id="24" name="Ink 23">
                  <a:extLst>
                    <a:ext uri="{FF2B5EF4-FFF2-40B4-BE49-F238E27FC236}">
                      <a16:creationId xmlns:a16="http://schemas.microsoft.com/office/drawing/2014/main" id="{661CEA79-E52D-A7C0-7880-8E8888DFF160}"/>
                    </a:ext>
                  </a:extLst>
                </p:cNvPr>
                <p:cNvPicPr/>
                <p:nvPr/>
              </p:nvPicPr>
              <p:blipFill>
                <a:blip r:embed="rId15"/>
                <a:stretch>
                  <a:fillRect/>
                </a:stretch>
              </p:blipFill>
              <p:spPr>
                <a:xfrm>
                  <a:off x="9479480" y="2466280"/>
                  <a:ext cx="327240" cy="355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26" name="Ink 25">
                <a:extLst>
                  <a:ext uri="{FF2B5EF4-FFF2-40B4-BE49-F238E27FC236}">
                    <a16:creationId xmlns:a16="http://schemas.microsoft.com/office/drawing/2014/main" id="{63881C78-8C36-0159-A4B9-7B9C4E921E0A}"/>
                  </a:ext>
                </a:extLst>
              </p14:cNvPr>
              <p14:cNvContentPartPr/>
              <p14:nvPr/>
            </p14:nvContentPartPr>
            <p14:xfrm>
              <a:off x="8166020" y="1368640"/>
              <a:ext cx="1001520" cy="1666440"/>
            </p14:xfrm>
          </p:contentPart>
        </mc:Choice>
        <mc:Fallback>
          <p:pic>
            <p:nvPicPr>
              <p:cNvPr id="26" name="Ink 25">
                <a:extLst>
                  <a:ext uri="{FF2B5EF4-FFF2-40B4-BE49-F238E27FC236}">
                    <a16:creationId xmlns:a16="http://schemas.microsoft.com/office/drawing/2014/main" id="{63881C78-8C36-0159-A4B9-7B9C4E921E0A}"/>
                  </a:ext>
                </a:extLst>
              </p:cNvPr>
              <p:cNvPicPr/>
              <p:nvPr/>
            </p:nvPicPr>
            <p:blipFill>
              <a:blip r:embed="rId17"/>
              <a:stretch>
                <a:fillRect/>
              </a:stretch>
            </p:blipFill>
            <p:spPr>
              <a:xfrm>
                <a:off x="8130020" y="1332640"/>
                <a:ext cx="1073160" cy="1738080"/>
              </a:xfrm>
              <a:prstGeom prst="rect">
                <a:avLst/>
              </a:prstGeom>
            </p:spPr>
          </p:pic>
        </mc:Fallback>
      </mc:AlternateContent>
      <p:sp>
        <p:nvSpPr>
          <p:cNvPr id="27" name="TextBox 26">
            <a:extLst>
              <a:ext uri="{FF2B5EF4-FFF2-40B4-BE49-F238E27FC236}">
                <a16:creationId xmlns:a16="http://schemas.microsoft.com/office/drawing/2014/main" id="{7613B598-FAEA-634B-F537-EBC65AD66189}"/>
              </a:ext>
            </a:extLst>
          </p:cNvPr>
          <p:cNvSpPr txBox="1"/>
          <p:nvPr/>
        </p:nvSpPr>
        <p:spPr>
          <a:xfrm>
            <a:off x="6452144" y="3406685"/>
            <a:ext cx="3810516" cy="584775"/>
          </a:xfrm>
          <a:prstGeom prst="rect">
            <a:avLst/>
          </a:prstGeom>
          <a:solidFill>
            <a:schemeClr val="accent6">
              <a:lumMod val="75000"/>
            </a:schemeClr>
          </a:solidFill>
        </p:spPr>
        <p:txBody>
          <a:bodyPr wrap="square" rtlCol="0">
            <a:spAutoFit/>
          </a:bodyPr>
          <a:lstStyle/>
          <a:p>
            <a:r>
              <a:rPr lang="en-US" sz="3200" dirty="0"/>
              <a:t>Is you color </a:t>
            </a:r>
            <a:r>
              <a:rPr lang="en-US" sz="3200" dirty="0">
                <a:solidFill>
                  <a:srgbClr val="FF0000"/>
                </a:solidFill>
              </a:rPr>
              <a:t>RED</a:t>
            </a:r>
            <a:r>
              <a:rPr lang="en-US" sz="3200" dirty="0"/>
              <a:t>?</a:t>
            </a:r>
          </a:p>
        </p:txBody>
      </p:sp>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7F13F36F-EFC0-88F2-A5FD-0DF899EC66C5}"/>
                  </a:ext>
                </a:extLst>
              </p14:cNvPr>
              <p14:cNvContentPartPr/>
              <p14:nvPr/>
            </p14:nvContentPartPr>
            <p14:xfrm>
              <a:off x="6023132" y="4004047"/>
              <a:ext cx="1850760" cy="1498680"/>
            </p14:xfrm>
          </p:contentPart>
        </mc:Choice>
        <mc:Fallback>
          <p:pic>
            <p:nvPicPr>
              <p:cNvPr id="28" name="Ink 27">
                <a:extLst>
                  <a:ext uri="{FF2B5EF4-FFF2-40B4-BE49-F238E27FC236}">
                    <a16:creationId xmlns:a16="http://schemas.microsoft.com/office/drawing/2014/main" id="{7F13F36F-EFC0-88F2-A5FD-0DF899EC66C5}"/>
                  </a:ext>
                </a:extLst>
              </p:cNvPr>
              <p:cNvPicPr/>
              <p:nvPr/>
            </p:nvPicPr>
            <p:blipFill>
              <a:blip r:embed="rId3"/>
              <a:stretch>
                <a:fillRect/>
              </a:stretch>
            </p:blipFill>
            <p:spPr>
              <a:xfrm>
                <a:off x="5987132" y="3968407"/>
                <a:ext cx="1922400" cy="1570320"/>
              </a:xfrm>
              <a:prstGeom prst="rect">
                <a:avLst/>
              </a:prstGeom>
            </p:spPr>
          </p:pic>
        </mc:Fallback>
      </mc:AlternateContent>
      <p:grpSp>
        <p:nvGrpSpPr>
          <p:cNvPr id="29" name="Group 28">
            <a:extLst>
              <a:ext uri="{FF2B5EF4-FFF2-40B4-BE49-F238E27FC236}">
                <a16:creationId xmlns:a16="http://schemas.microsoft.com/office/drawing/2014/main" id="{FE075C26-5FAF-71D3-D8BD-159D0F0660A5}"/>
              </a:ext>
            </a:extLst>
          </p:cNvPr>
          <p:cNvGrpSpPr/>
          <p:nvPr/>
        </p:nvGrpSpPr>
        <p:grpSpPr>
          <a:xfrm>
            <a:off x="7930412" y="4024207"/>
            <a:ext cx="1411560" cy="1743120"/>
            <a:chOff x="2932160" y="1389160"/>
            <a:chExt cx="1411560" cy="1743120"/>
          </a:xfrm>
        </p:grpSpPr>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C043DCC7-15AC-A56D-EB6B-149BBF158327}"/>
                    </a:ext>
                  </a:extLst>
                </p14:cNvPr>
                <p14:cNvContentPartPr/>
                <p14:nvPr/>
              </p14:nvContentPartPr>
              <p14:xfrm>
                <a:off x="2932160" y="1389160"/>
                <a:ext cx="19800" cy="24480"/>
              </p14:xfrm>
            </p:contentPart>
          </mc:Choice>
          <mc:Fallback>
            <p:pic>
              <p:nvPicPr>
                <p:cNvPr id="30" name="Ink 29">
                  <a:extLst>
                    <a:ext uri="{FF2B5EF4-FFF2-40B4-BE49-F238E27FC236}">
                      <a16:creationId xmlns:a16="http://schemas.microsoft.com/office/drawing/2014/main" id="{C043DCC7-15AC-A56D-EB6B-149BBF158327}"/>
                    </a:ext>
                  </a:extLst>
                </p:cNvPr>
                <p:cNvPicPr/>
                <p:nvPr/>
              </p:nvPicPr>
              <p:blipFill>
                <a:blip r:embed="rId5"/>
                <a:stretch>
                  <a:fillRect/>
                </a:stretch>
              </p:blipFill>
              <p:spPr>
                <a:xfrm>
                  <a:off x="2896160" y="1353160"/>
                  <a:ext cx="91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 name="Ink 30">
                  <a:extLst>
                    <a:ext uri="{FF2B5EF4-FFF2-40B4-BE49-F238E27FC236}">
                      <a16:creationId xmlns:a16="http://schemas.microsoft.com/office/drawing/2014/main" id="{B5FD0055-921F-D8EC-3D15-A4B7EE8F6801}"/>
                    </a:ext>
                  </a:extLst>
                </p14:cNvPr>
                <p14:cNvContentPartPr/>
                <p14:nvPr/>
              </p14:nvContentPartPr>
              <p14:xfrm>
                <a:off x="3105320" y="1603000"/>
                <a:ext cx="38520" cy="47520"/>
              </p14:xfrm>
            </p:contentPart>
          </mc:Choice>
          <mc:Fallback>
            <p:pic>
              <p:nvPicPr>
                <p:cNvPr id="31" name="Ink 30">
                  <a:extLst>
                    <a:ext uri="{FF2B5EF4-FFF2-40B4-BE49-F238E27FC236}">
                      <a16:creationId xmlns:a16="http://schemas.microsoft.com/office/drawing/2014/main" id="{B5FD0055-921F-D8EC-3D15-A4B7EE8F6801}"/>
                    </a:ext>
                  </a:extLst>
                </p:cNvPr>
                <p:cNvPicPr/>
                <p:nvPr/>
              </p:nvPicPr>
              <p:blipFill>
                <a:blip r:embed="rId7"/>
                <a:stretch>
                  <a:fillRect/>
                </a:stretch>
              </p:blipFill>
              <p:spPr>
                <a:xfrm>
                  <a:off x="3069320" y="1567000"/>
                  <a:ext cx="1101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2" name="Ink 31">
                  <a:extLst>
                    <a:ext uri="{FF2B5EF4-FFF2-40B4-BE49-F238E27FC236}">
                      <a16:creationId xmlns:a16="http://schemas.microsoft.com/office/drawing/2014/main" id="{BFE76258-63F3-E4C4-2850-D8F0670E87DD}"/>
                    </a:ext>
                  </a:extLst>
                </p14:cNvPr>
                <p14:cNvContentPartPr/>
                <p14:nvPr/>
              </p14:nvContentPartPr>
              <p14:xfrm>
                <a:off x="2946920" y="1407520"/>
                <a:ext cx="1396800" cy="1724760"/>
              </p14:xfrm>
            </p:contentPart>
          </mc:Choice>
          <mc:Fallback>
            <p:pic>
              <p:nvPicPr>
                <p:cNvPr id="32" name="Ink 31">
                  <a:extLst>
                    <a:ext uri="{FF2B5EF4-FFF2-40B4-BE49-F238E27FC236}">
                      <a16:creationId xmlns:a16="http://schemas.microsoft.com/office/drawing/2014/main" id="{BFE76258-63F3-E4C4-2850-D8F0670E87DD}"/>
                    </a:ext>
                  </a:extLst>
                </p:cNvPr>
                <p:cNvPicPr/>
                <p:nvPr/>
              </p:nvPicPr>
              <p:blipFill>
                <a:blip r:embed="rId9"/>
                <a:stretch>
                  <a:fillRect/>
                </a:stretch>
              </p:blipFill>
              <p:spPr>
                <a:xfrm>
                  <a:off x="2910920" y="1371520"/>
                  <a:ext cx="1468440" cy="1796400"/>
                </a:xfrm>
                <a:prstGeom prst="rect">
                  <a:avLst/>
                </a:prstGeom>
              </p:spPr>
            </p:pic>
          </mc:Fallback>
        </mc:AlternateContent>
      </p:grpSp>
      <p:sp>
        <p:nvSpPr>
          <p:cNvPr id="35" name="TextBox 34">
            <a:extLst>
              <a:ext uri="{FF2B5EF4-FFF2-40B4-BE49-F238E27FC236}">
                <a16:creationId xmlns:a16="http://schemas.microsoft.com/office/drawing/2014/main" id="{0D0474B8-5944-A746-7E40-742C1D8AABFC}"/>
              </a:ext>
            </a:extLst>
          </p:cNvPr>
          <p:cNvSpPr txBox="1"/>
          <p:nvPr/>
        </p:nvSpPr>
        <p:spPr>
          <a:xfrm>
            <a:off x="237546" y="3035080"/>
            <a:ext cx="284797" cy="523220"/>
          </a:xfrm>
          <a:prstGeom prst="rect">
            <a:avLst/>
          </a:prstGeom>
          <a:noFill/>
        </p:spPr>
        <p:txBody>
          <a:bodyPr wrap="square" rtlCol="0">
            <a:spAutoFit/>
          </a:bodyPr>
          <a:lstStyle/>
          <a:p>
            <a:r>
              <a:rPr lang="en-US" sz="2800" b="1" dirty="0">
                <a:solidFill>
                  <a:srgbClr val="C00000"/>
                </a:solidFill>
              </a:rPr>
              <a:t>R</a:t>
            </a:r>
          </a:p>
        </p:txBody>
      </p:sp>
      <p:sp>
        <p:nvSpPr>
          <p:cNvPr id="36" name="TextBox 35">
            <a:extLst>
              <a:ext uri="{FF2B5EF4-FFF2-40B4-BE49-F238E27FC236}">
                <a16:creationId xmlns:a16="http://schemas.microsoft.com/office/drawing/2014/main" id="{42257B35-1354-91E2-570C-FE376E79C17F}"/>
              </a:ext>
            </a:extLst>
          </p:cNvPr>
          <p:cNvSpPr txBox="1"/>
          <p:nvPr/>
        </p:nvSpPr>
        <p:spPr>
          <a:xfrm>
            <a:off x="3437683" y="3211239"/>
            <a:ext cx="284797" cy="523220"/>
          </a:xfrm>
          <a:prstGeom prst="rect">
            <a:avLst/>
          </a:prstGeom>
          <a:noFill/>
        </p:spPr>
        <p:txBody>
          <a:bodyPr wrap="square" rtlCol="0">
            <a:spAutoFit/>
          </a:bodyPr>
          <a:lstStyle/>
          <a:p>
            <a:r>
              <a:rPr lang="en-US" sz="2800" b="1" dirty="0">
                <a:solidFill>
                  <a:srgbClr val="00B050"/>
                </a:solidFill>
              </a:rPr>
              <a:t>G</a:t>
            </a:r>
          </a:p>
        </p:txBody>
      </p:sp>
      <p:sp>
        <p:nvSpPr>
          <p:cNvPr id="37" name="TextBox 36">
            <a:extLst>
              <a:ext uri="{FF2B5EF4-FFF2-40B4-BE49-F238E27FC236}">
                <a16:creationId xmlns:a16="http://schemas.microsoft.com/office/drawing/2014/main" id="{01CC20AA-5D21-E22C-E7CE-A1B0C5E8DFCC}"/>
              </a:ext>
            </a:extLst>
          </p:cNvPr>
          <p:cNvSpPr txBox="1"/>
          <p:nvPr/>
        </p:nvSpPr>
        <p:spPr>
          <a:xfrm>
            <a:off x="5738215" y="5614050"/>
            <a:ext cx="284797" cy="523220"/>
          </a:xfrm>
          <a:prstGeom prst="rect">
            <a:avLst/>
          </a:prstGeom>
          <a:noFill/>
        </p:spPr>
        <p:txBody>
          <a:bodyPr wrap="square" rtlCol="0">
            <a:spAutoFit/>
          </a:bodyPr>
          <a:lstStyle/>
          <a:p>
            <a:r>
              <a:rPr lang="en-US" sz="2800" b="1" dirty="0">
                <a:solidFill>
                  <a:srgbClr val="00B050"/>
                </a:solidFill>
              </a:rPr>
              <a:t>G</a:t>
            </a:r>
          </a:p>
        </p:txBody>
      </p:sp>
      <p:sp>
        <p:nvSpPr>
          <p:cNvPr id="38" name="TextBox 37">
            <a:extLst>
              <a:ext uri="{FF2B5EF4-FFF2-40B4-BE49-F238E27FC236}">
                <a16:creationId xmlns:a16="http://schemas.microsoft.com/office/drawing/2014/main" id="{E3207C13-D9E4-BAA1-5610-8410F83DB9AA}"/>
              </a:ext>
            </a:extLst>
          </p:cNvPr>
          <p:cNvSpPr txBox="1"/>
          <p:nvPr/>
        </p:nvSpPr>
        <p:spPr>
          <a:xfrm>
            <a:off x="10475722" y="2949717"/>
            <a:ext cx="355917" cy="523220"/>
          </a:xfrm>
          <a:prstGeom prst="rect">
            <a:avLst/>
          </a:prstGeom>
          <a:noFill/>
        </p:spPr>
        <p:txBody>
          <a:bodyPr wrap="square" rtlCol="0">
            <a:spAutoFit/>
          </a:bodyPr>
          <a:lstStyle/>
          <a:p>
            <a:r>
              <a:rPr lang="en-US" sz="2800" b="1" dirty="0">
                <a:solidFill>
                  <a:srgbClr val="C00000"/>
                </a:solidFill>
              </a:rPr>
              <a:t>R</a:t>
            </a:r>
          </a:p>
        </p:txBody>
      </p:sp>
      <p:sp>
        <p:nvSpPr>
          <p:cNvPr id="39" name="TextBox 38">
            <a:extLst>
              <a:ext uri="{FF2B5EF4-FFF2-40B4-BE49-F238E27FC236}">
                <a16:creationId xmlns:a16="http://schemas.microsoft.com/office/drawing/2014/main" id="{92399B43-15C1-8B39-6510-6E483851FB22}"/>
              </a:ext>
            </a:extLst>
          </p:cNvPr>
          <p:cNvSpPr txBox="1"/>
          <p:nvPr/>
        </p:nvSpPr>
        <p:spPr>
          <a:xfrm>
            <a:off x="9300662" y="5858852"/>
            <a:ext cx="355917" cy="523220"/>
          </a:xfrm>
          <a:prstGeom prst="rect">
            <a:avLst/>
          </a:prstGeom>
          <a:noFill/>
        </p:spPr>
        <p:txBody>
          <a:bodyPr wrap="square" rtlCol="0">
            <a:spAutoFit/>
          </a:bodyPr>
          <a:lstStyle/>
          <a:p>
            <a:r>
              <a:rPr lang="en-US" sz="2800" b="1" dirty="0">
                <a:solidFill>
                  <a:srgbClr val="C00000"/>
                </a:solidFill>
              </a:rPr>
              <a:t>R</a:t>
            </a:r>
          </a:p>
        </p:txBody>
      </p:sp>
    </p:spTree>
    <p:extLst>
      <p:ext uri="{BB962C8B-B14F-4D97-AF65-F5344CB8AC3E}">
        <p14:creationId xmlns:p14="http://schemas.microsoft.com/office/powerpoint/2010/main" val="1513796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A4A55-B399-C15B-C24D-C6AEC8833A6C}"/>
              </a:ext>
            </a:extLst>
          </p:cNvPr>
          <p:cNvSpPr>
            <a:spLocks noGrp="1"/>
          </p:cNvSpPr>
          <p:nvPr>
            <p:ph type="dt" sz="half" idx="10"/>
          </p:nvPr>
        </p:nvSpPr>
        <p:spPr/>
        <p:txBody>
          <a:bodyPr/>
          <a:lstStyle/>
          <a:p>
            <a:fld id="{282F6DDE-EA0D-450D-9B31-912B9B8A4A1C}" type="datetime1">
              <a:rPr lang="en-US" smtClean="0"/>
              <a:t>7/28/2023</a:t>
            </a:fld>
            <a:endParaRPr lang="en-US"/>
          </a:p>
        </p:txBody>
      </p:sp>
      <p:sp>
        <p:nvSpPr>
          <p:cNvPr id="3" name="Footer Placeholder 2">
            <a:extLst>
              <a:ext uri="{FF2B5EF4-FFF2-40B4-BE49-F238E27FC236}">
                <a16:creationId xmlns:a16="http://schemas.microsoft.com/office/drawing/2014/main" id="{47C72E29-D2FF-C558-75BC-665A06FEC683}"/>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185B9EDE-EE74-0C1E-F473-80CCD8CCC6FC}"/>
              </a:ext>
            </a:extLst>
          </p:cNvPr>
          <p:cNvSpPr>
            <a:spLocks noGrp="1"/>
          </p:cNvSpPr>
          <p:nvPr>
            <p:ph type="sldNum" sz="quarter" idx="12"/>
          </p:nvPr>
        </p:nvSpPr>
        <p:spPr/>
        <p:txBody>
          <a:bodyPr/>
          <a:lstStyle/>
          <a:p>
            <a:fld id="{DBA1B0FB-D917-4C8C-928F-313BD683BF39}" type="slidenum">
              <a:rPr lang="en-US" smtClean="0"/>
              <a:t>25</a:t>
            </a:fld>
            <a:endParaRPr lang="en-US"/>
          </a:p>
        </p:txBody>
      </p:sp>
      <p:graphicFrame>
        <p:nvGraphicFramePr>
          <p:cNvPr id="51" name="TextBox 4">
            <a:extLst>
              <a:ext uri="{FF2B5EF4-FFF2-40B4-BE49-F238E27FC236}">
                <a16:creationId xmlns:a16="http://schemas.microsoft.com/office/drawing/2014/main" id="{F16EFF2A-8699-B02D-5346-71A3990F45CF}"/>
              </a:ext>
            </a:extLst>
          </p:cNvPr>
          <p:cNvGraphicFramePr/>
          <p:nvPr>
            <p:extLst>
              <p:ext uri="{D42A27DB-BD31-4B8C-83A1-F6EECF244321}">
                <p14:modId xmlns:p14="http://schemas.microsoft.com/office/powerpoint/2010/main" val="2997257849"/>
              </p:ext>
            </p:extLst>
          </p:nvPr>
        </p:nvGraphicFramePr>
        <p:xfrm>
          <a:off x="1698943" y="794805"/>
          <a:ext cx="8249920" cy="483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42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26</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DT features and notes</a:t>
            </a:r>
            <a:endParaRPr lang="en-US" dirty="0"/>
          </a:p>
        </p:txBody>
      </p:sp>
      <p:sp>
        <p:nvSpPr>
          <p:cNvPr id="6" name="Content Placeholder 9">
            <a:extLst>
              <a:ext uri="{FF2B5EF4-FFF2-40B4-BE49-F238E27FC236}">
                <a16:creationId xmlns:a16="http://schemas.microsoft.com/office/drawing/2014/main" id="{FAE201A7-67C5-21D3-EAE7-AF6ABDC03A62}"/>
              </a:ext>
            </a:extLst>
          </p:cNvPr>
          <p:cNvSpPr txBox="1">
            <a:spLocks/>
          </p:cNvSpPr>
          <p:nvPr/>
        </p:nvSpPr>
        <p:spPr>
          <a:xfrm>
            <a:off x="1308486" y="1177690"/>
            <a:ext cx="9273154" cy="495895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Decision trees use a </a:t>
            </a:r>
            <a:r>
              <a:rPr lang="en-US" b="1" dirty="0">
                <a:solidFill>
                  <a:srgbClr val="FFFF00">
                    <a:alpha val="60000"/>
                  </a:srgbClr>
                </a:solidFill>
              </a:rPr>
              <a:t>top-down</a:t>
            </a:r>
            <a:r>
              <a:rPr lang="en-US" dirty="0"/>
              <a:t> approach called recursive binary splitting.</a:t>
            </a:r>
          </a:p>
          <a:p>
            <a:pPr>
              <a:buFont typeface="Arial" panose="020B0604020202020204" pitchFamily="34" charset="0"/>
              <a:buChar char="•"/>
            </a:pPr>
            <a:r>
              <a:rPr lang="en-US" dirty="0">
                <a:solidFill>
                  <a:srgbClr val="FFFF00">
                    <a:alpha val="60000"/>
                  </a:srgbClr>
                </a:solidFill>
              </a:rPr>
              <a:t>Recursive binary splitting </a:t>
            </a:r>
            <a:r>
              <a:rPr lang="en-US" dirty="0"/>
              <a:t>starts at the top of the tree and splits the predictor space into two branches.</a:t>
            </a:r>
          </a:p>
          <a:p>
            <a:pPr>
              <a:buFont typeface="Arial" panose="020B0604020202020204" pitchFamily="34" charset="0"/>
              <a:buChar char="•"/>
            </a:pPr>
            <a:r>
              <a:rPr lang="en-US" dirty="0"/>
              <a:t>The algorithm is </a:t>
            </a:r>
            <a:r>
              <a:rPr lang="en-US" dirty="0">
                <a:solidFill>
                  <a:srgbClr val="FFFF00">
                    <a:alpha val="60000"/>
                  </a:srgbClr>
                </a:solidFill>
              </a:rPr>
              <a:t>greedy</a:t>
            </a:r>
            <a:r>
              <a:rPr lang="en-US" dirty="0"/>
              <a:t> because it selects the best split at each step, without considering future splits.</a:t>
            </a:r>
          </a:p>
          <a:p>
            <a:pPr>
              <a:buFont typeface="Arial" panose="020B0604020202020204" pitchFamily="34" charset="0"/>
              <a:buChar char="•"/>
            </a:pPr>
            <a:r>
              <a:rPr lang="en-US" dirty="0"/>
              <a:t>The algorithm evaluates variables based on statistical criteria to choose the variable that performs best. </a:t>
            </a:r>
            <a:r>
              <a:rPr lang="en-US" dirty="0">
                <a:solidFill>
                  <a:srgbClr val="FFFF00">
                    <a:alpha val="60000"/>
                  </a:srgbClr>
                </a:solidFill>
              </a:rPr>
              <a:t>{Entropy , Gini index}</a:t>
            </a:r>
          </a:p>
          <a:p>
            <a:pPr>
              <a:buFont typeface="Arial" panose="020B0604020202020204" pitchFamily="34" charset="0"/>
              <a:buChar char="•"/>
            </a:pPr>
            <a:r>
              <a:rPr lang="en-US" dirty="0"/>
              <a:t>The predictor space is divided into two branches at each split, creating a hierarchical structure.</a:t>
            </a:r>
          </a:p>
          <a:p>
            <a:pPr>
              <a:buFont typeface="Arial" panose="020B0604020202020204" pitchFamily="34" charset="0"/>
              <a:buChar char="•"/>
            </a:pPr>
            <a:r>
              <a:rPr lang="en-US" dirty="0"/>
              <a:t>The algorithm does not project forward to optimize the entire tree, but rather </a:t>
            </a:r>
            <a:r>
              <a:rPr lang="en-US" dirty="0">
                <a:solidFill>
                  <a:srgbClr val="FFFF00">
                    <a:alpha val="60000"/>
                  </a:srgbClr>
                </a:solidFill>
              </a:rPr>
              <a:t>focuses on the current step.</a:t>
            </a:r>
          </a:p>
        </p:txBody>
      </p:sp>
    </p:spTree>
    <p:extLst>
      <p:ext uri="{BB962C8B-B14F-4D97-AF65-F5344CB8AC3E}">
        <p14:creationId xmlns:p14="http://schemas.microsoft.com/office/powerpoint/2010/main" val="773946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sp>
        <p:nvSpPr>
          <p:cNvPr id="6" name="Content Placeholder 9">
            <a:extLst>
              <a:ext uri="{FF2B5EF4-FFF2-40B4-BE49-F238E27FC236}">
                <a16:creationId xmlns:a16="http://schemas.microsoft.com/office/drawing/2014/main" id="{FAE201A7-67C5-21D3-EAE7-AF6ABDC03A62}"/>
              </a:ext>
            </a:extLst>
          </p:cNvPr>
          <p:cNvSpPr txBox="1">
            <a:spLocks/>
          </p:cNvSpPr>
          <p:nvPr/>
        </p:nvSpPr>
        <p:spPr>
          <a:xfrm>
            <a:off x="1308486" y="1177690"/>
            <a:ext cx="9273154" cy="4958950"/>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The </a:t>
            </a:r>
            <a:r>
              <a:rPr lang="en-US" b="1" dirty="0"/>
              <a:t>Gini Index measures the probability of misclassification</a:t>
            </a:r>
            <a:r>
              <a:rPr lang="en-US" dirty="0"/>
              <a:t> for a randomly chosen instance.</a:t>
            </a:r>
          </a:p>
          <a:p>
            <a:pPr>
              <a:buFont typeface="Arial" panose="020B0604020202020204" pitchFamily="34" charset="0"/>
              <a:buChar char="•"/>
            </a:pPr>
            <a:r>
              <a:rPr lang="en-US" b="1" dirty="0"/>
              <a:t>A </a:t>
            </a:r>
            <a:r>
              <a:rPr lang="en-US" b="1" dirty="0">
                <a:solidFill>
                  <a:srgbClr val="FFFF00">
                    <a:alpha val="60000"/>
                  </a:srgbClr>
                </a:solidFill>
              </a:rPr>
              <a:t>lower Gini Index</a:t>
            </a:r>
            <a:r>
              <a:rPr lang="en-US" b="1" dirty="0"/>
              <a:t> indicates a </a:t>
            </a:r>
            <a:r>
              <a:rPr lang="en-US" b="1" dirty="0">
                <a:solidFill>
                  <a:srgbClr val="FFFF00">
                    <a:alpha val="60000"/>
                  </a:srgbClr>
                </a:solidFill>
              </a:rPr>
              <a:t>better split </a:t>
            </a:r>
            <a:r>
              <a:rPr lang="en-US" b="1" dirty="0"/>
              <a:t>with a lower likelihood of misclassification.</a:t>
            </a:r>
            <a:endParaRPr lang="en-US" dirty="0"/>
          </a:p>
          <a:p>
            <a:pPr>
              <a:buFont typeface="Arial" panose="020B0604020202020204" pitchFamily="34" charset="0"/>
              <a:buChar char="•"/>
            </a:pPr>
            <a:r>
              <a:rPr lang="en-US" dirty="0"/>
              <a:t>The </a:t>
            </a:r>
            <a:r>
              <a:rPr lang="en-US" b="1" dirty="0">
                <a:solidFill>
                  <a:srgbClr val="FFFF00">
                    <a:alpha val="60000"/>
                  </a:srgbClr>
                </a:solidFill>
              </a:rPr>
              <a:t>Gini Index approach </a:t>
            </a:r>
            <a:r>
              <a:rPr lang="en-US" dirty="0"/>
              <a:t>focuses on </a:t>
            </a:r>
            <a:r>
              <a:rPr lang="en-US" b="1" dirty="0"/>
              <a:t>measuring impurity</a:t>
            </a:r>
          </a:p>
          <a:p>
            <a:pPr marL="0" indent="0">
              <a:buNone/>
            </a:pPr>
            <a:endParaRPr lang="en-US" dirty="0"/>
          </a:p>
        </p:txBody>
      </p:sp>
      <p:pic>
        <p:nvPicPr>
          <p:cNvPr id="8" name="Picture 7">
            <a:extLst>
              <a:ext uri="{FF2B5EF4-FFF2-40B4-BE49-F238E27FC236}">
                <a16:creationId xmlns:a16="http://schemas.microsoft.com/office/drawing/2014/main" id="{941E10BF-C595-7DF5-E006-96CD0BC29E0C}"/>
              </a:ext>
            </a:extLst>
          </p:cNvPr>
          <p:cNvPicPr>
            <a:picLocks noChangeAspect="1"/>
          </p:cNvPicPr>
          <p:nvPr/>
        </p:nvPicPr>
        <p:blipFill>
          <a:blip r:embed="rId2"/>
          <a:stretch>
            <a:fillRect/>
          </a:stretch>
        </p:blipFill>
        <p:spPr>
          <a:xfrm>
            <a:off x="1444166" y="3807338"/>
            <a:ext cx="3471193" cy="15021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Content Placeholder 12">
            <a:extLst>
              <a:ext uri="{FF2B5EF4-FFF2-40B4-BE49-F238E27FC236}">
                <a16:creationId xmlns:a16="http://schemas.microsoft.com/office/drawing/2014/main" id="{02FC5B4C-B2E7-FB7B-681C-86862899C28B}"/>
              </a:ext>
            </a:extLst>
          </p:cNvPr>
          <p:cNvSpPr txBox="1">
            <a:spLocks/>
          </p:cNvSpPr>
          <p:nvPr/>
        </p:nvSpPr>
        <p:spPr>
          <a:xfrm>
            <a:off x="5750560" y="3657165"/>
            <a:ext cx="5750560" cy="2479475"/>
          </a:xfrm>
          <a:prstGeom prst="rect">
            <a:avLst/>
          </a:prstGeom>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ffectLst/>
              </a:rPr>
              <a:t>The Gini Index ranges </a:t>
            </a:r>
            <a:r>
              <a:rPr lang="en-US" b="1" dirty="0">
                <a:effectLst/>
              </a:rPr>
              <a:t>from </a:t>
            </a:r>
            <a:r>
              <a:rPr lang="en-US" b="1" dirty="0">
                <a:solidFill>
                  <a:srgbClr val="FFFF00">
                    <a:alpha val="60000"/>
                  </a:srgbClr>
                </a:solidFill>
                <a:effectLst/>
              </a:rPr>
              <a:t>0 (highest purity) </a:t>
            </a:r>
            <a:r>
              <a:rPr lang="en-US" b="1" dirty="0">
                <a:effectLst/>
              </a:rPr>
              <a:t>to </a:t>
            </a:r>
            <a:r>
              <a:rPr lang="en-US" b="1" dirty="0">
                <a:solidFill>
                  <a:srgbClr val="FFFF00">
                    <a:alpha val="60000"/>
                  </a:srgbClr>
                </a:solidFill>
                <a:effectLst/>
              </a:rPr>
              <a:t>0.5 (random assignment of classes)</a:t>
            </a:r>
            <a:r>
              <a:rPr lang="en-US" b="1" dirty="0">
                <a:effectLst/>
              </a:rPr>
              <a:t>.</a:t>
            </a:r>
          </a:p>
          <a:p>
            <a:r>
              <a:rPr lang="en-US" dirty="0"/>
              <a:t>To calculate the Gini Index for a node, the Gini Index is </a:t>
            </a:r>
            <a:r>
              <a:rPr lang="en-US" b="1" dirty="0">
                <a:solidFill>
                  <a:srgbClr val="FFFF00">
                    <a:alpha val="60000"/>
                  </a:srgbClr>
                </a:solidFill>
              </a:rPr>
              <a:t>calculated for each sub node</a:t>
            </a:r>
            <a:r>
              <a:rPr lang="en-US" dirty="0"/>
              <a:t>, and then a </a:t>
            </a:r>
            <a:r>
              <a:rPr lang="en-US" dirty="0">
                <a:solidFill>
                  <a:srgbClr val="FFFF00">
                    <a:alpha val="60000"/>
                  </a:srgbClr>
                </a:solidFill>
              </a:rPr>
              <a:t>weighted average </a:t>
            </a:r>
            <a:r>
              <a:rPr lang="en-US" dirty="0"/>
              <a:t>is taken to determine the overall Gini Index for the node</a:t>
            </a:r>
            <a:endParaRPr lang="en-US" b="1" dirty="0"/>
          </a:p>
        </p:txBody>
      </p:sp>
    </p:spTree>
    <p:extLst>
      <p:ext uri="{BB962C8B-B14F-4D97-AF65-F5344CB8AC3E}">
        <p14:creationId xmlns:p14="http://schemas.microsoft.com/office/powerpoint/2010/main" val="374490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graphicFrame>
        <p:nvGraphicFramePr>
          <p:cNvPr id="7" name="Table 6">
            <a:extLst>
              <a:ext uri="{FF2B5EF4-FFF2-40B4-BE49-F238E27FC236}">
                <a16:creationId xmlns:a16="http://schemas.microsoft.com/office/drawing/2014/main" id="{0B3C374D-EE78-0E96-0A3A-AEC36CE72B04}"/>
              </a:ext>
            </a:extLst>
          </p:cNvPr>
          <p:cNvGraphicFramePr>
            <a:graphicFrameLocks noGrp="1"/>
          </p:cNvGraphicFramePr>
          <p:nvPr>
            <p:extLst>
              <p:ext uri="{D42A27DB-BD31-4B8C-83A1-F6EECF244321}">
                <p14:modId xmlns:p14="http://schemas.microsoft.com/office/powerpoint/2010/main" val="973498353"/>
              </p:ext>
            </p:extLst>
          </p:nvPr>
        </p:nvGraphicFramePr>
        <p:xfrm>
          <a:off x="407037" y="1209988"/>
          <a:ext cx="4002404" cy="4785360"/>
        </p:xfrm>
        <a:graphic>
          <a:graphicData uri="http://schemas.openxmlformats.org/drawingml/2006/table">
            <a:tbl>
              <a:tblPr>
                <a:tableStyleId>{AF606853-7671-496A-8E4F-DF71F8EC918B}</a:tableStyleId>
              </a:tblPr>
              <a:tblGrid>
                <a:gridCol w="592949">
                  <a:extLst>
                    <a:ext uri="{9D8B030D-6E8A-4147-A177-3AD203B41FA5}">
                      <a16:colId xmlns:a16="http://schemas.microsoft.com/office/drawing/2014/main" val="3228139249"/>
                    </a:ext>
                  </a:extLst>
                </a:gridCol>
                <a:gridCol w="592949">
                  <a:extLst>
                    <a:ext uri="{9D8B030D-6E8A-4147-A177-3AD203B41FA5}">
                      <a16:colId xmlns:a16="http://schemas.microsoft.com/office/drawing/2014/main" val="76650387"/>
                    </a:ext>
                  </a:extLst>
                </a:gridCol>
                <a:gridCol w="1272369">
                  <a:extLst>
                    <a:ext uri="{9D8B030D-6E8A-4147-A177-3AD203B41FA5}">
                      <a16:colId xmlns:a16="http://schemas.microsoft.com/office/drawing/2014/main" val="4180369137"/>
                    </a:ext>
                  </a:extLst>
                </a:gridCol>
                <a:gridCol w="877070">
                  <a:extLst>
                    <a:ext uri="{9D8B030D-6E8A-4147-A177-3AD203B41FA5}">
                      <a16:colId xmlns:a16="http://schemas.microsoft.com/office/drawing/2014/main" val="270855446"/>
                    </a:ext>
                  </a:extLst>
                </a:gridCol>
                <a:gridCol w="667067">
                  <a:extLst>
                    <a:ext uri="{9D8B030D-6E8A-4147-A177-3AD203B41FA5}">
                      <a16:colId xmlns:a16="http://schemas.microsoft.com/office/drawing/2014/main" val="2189401521"/>
                    </a:ext>
                  </a:extLst>
                </a:gridCol>
              </a:tblGrid>
              <a:tr h="452220">
                <a:tc>
                  <a:txBody>
                    <a:bodyPr/>
                    <a:lstStyle/>
                    <a:p>
                      <a:pPr algn="l"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Result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Other online courses</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Background</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Working</a:t>
                      </a:r>
                      <a:endParaRPr lang="en-US" sz="18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19633835"/>
                  </a:ext>
                </a:extLst>
              </a:tr>
              <a:tr h="229207">
                <a:tc>
                  <a:txBody>
                    <a:bodyPr/>
                    <a:lstStyle/>
                    <a:p>
                      <a:pPr algn="r" fontAlgn="ctr"/>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32682693"/>
                  </a:ext>
                </a:extLst>
              </a:tr>
              <a:tr h="229207">
                <a:tc>
                  <a:txBody>
                    <a:bodyPr/>
                    <a:lstStyle/>
                    <a:p>
                      <a:pPr algn="r" fontAlgn="ctr"/>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14854740"/>
                  </a:ext>
                </a:extLst>
              </a:tr>
              <a:tr h="229207">
                <a:tc>
                  <a:txBody>
                    <a:bodyPr/>
                    <a:lstStyle/>
                    <a:p>
                      <a:pPr algn="r" fontAlgn="ctr"/>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13496595"/>
                  </a:ext>
                </a:extLst>
              </a:tr>
              <a:tr h="229207">
                <a:tc>
                  <a:txBody>
                    <a:bodyPr/>
                    <a:lstStyle/>
                    <a:p>
                      <a:pPr algn="r" fontAlgn="ctr"/>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6018552"/>
                  </a:ext>
                </a:extLst>
              </a:tr>
              <a:tr h="229207">
                <a:tc>
                  <a:txBody>
                    <a:bodyPr/>
                    <a:lstStyle/>
                    <a:p>
                      <a:pPr algn="r" fontAlgn="ctr"/>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69207385"/>
                  </a:ext>
                </a:extLst>
              </a:tr>
              <a:tr h="229207">
                <a:tc>
                  <a:txBody>
                    <a:bodyPr/>
                    <a:lstStyle/>
                    <a:p>
                      <a:pPr algn="r" fontAlgn="ctr"/>
                      <a:r>
                        <a:rPr lang="en-US" sz="1800" u="none" strike="noStrike">
                          <a:effectLst/>
                        </a:rPr>
                        <a:t>6</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2826413"/>
                  </a:ext>
                </a:extLst>
              </a:tr>
              <a:tr h="229207">
                <a:tc>
                  <a:txBody>
                    <a:bodyPr/>
                    <a:lstStyle/>
                    <a:p>
                      <a:pPr algn="r" fontAlgn="ctr"/>
                      <a:r>
                        <a:rPr lang="en-US" sz="1800" u="none" strike="noStrike">
                          <a:effectLst/>
                        </a:rPr>
                        <a:t>7</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5739436"/>
                  </a:ext>
                </a:extLst>
              </a:tr>
              <a:tr h="229207">
                <a:tc>
                  <a:txBody>
                    <a:bodyPr/>
                    <a:lstStyle/>
                    <a:p>
                      <a:pPr algn="r" fontAlgn="ctr"/>
                      <a:r>
                        <a:rPr lang="en-US" sz="1800" u="none" strike="noStrike">
                          <a:effectLst/>
                        </a:rPr>
                        <a:t>8</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58613373"/>
                  </a:ext>
                </a:extLst>
              </a:tr>
              <a:tr h="229207">
                <a:tc>
                  <a:txBody>
                    <a:bodyPr/>
                    <a:lstStyle/>
                    <a:p>
                      <a:pPr algn="r" fontAlgn="ctr"/>
                      <a:r>
                        <a:rPr lang="en-US" sz="1800" u="none" strike="noStrike">
                          <a:effectLst/>
                        </a:rPr>
                        <a:t>9</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13486560"/>
                  </a:ext>
                </a:extLst>
              </a:tr>
              <a:tr h="229207">
                <a:tc>
                  <a:txBody>
                    <a:bodyPr/>
                    <a:lstStyle/>
                    <a:p>
                      <a:pPr algn="r" fontAlgn="ctr"/>
                      <a:r>
                        <a:rPr lang="en-US" sz="1800" u="none" strike="noStrike">
                          <a:effectLst/>
                        </a:rPr>
                        <a:t>10</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733010"/>
                  </a:ext>
                </a:extLst>
              </a:tr>
              <a:tr h="229207">
                <a:tc>
                  <a:txBody>
                    <a:bodyPr/>
                    <a:lstStyle/>
                    <a:p>
                      <a:pPr algn="r" fontAlgn="ctr"/>
                      <a:r>
                        <a:rPr lang="en-US" sz="1800" u="none" strike="noStrike">
                          <a:effectLst/>
                        </a:rPr>
                        <a:t>11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06446230"/>
                  </a:ext>
                </a:extLst>
              </a:tr>
              <a:tr h="229207">
                <a:tc>
                  <a:txBody>
                    <a:bodyPr/>
                    <a:lstStyle/>
                    <a:p>
                      <a:pPr algn="r" fontAlgn="ctr"/>
                      <a:r>
                        <a:rPr lang="en-US" sz="1800" u="none" strike="noStrike">
                          <a:effectLst/>
                        </a:rPr>
                        <a:t>12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42475852"/>
                  </a:ext>
                </a:extLst>
              </a:tr>
              <a:tr h="229207">
                <a:tc>
                  <a:txBody>
                    <a:bodyPr/>
                    <a:lstStyle/>
                    <a:p>
                      <a:pPr algn="r" fontAlgn="ctr"/>
                      <a:r>
                        <a:rPr lang="en-US" sz="1800" u="none" strike="noStrike">
                          <a:effectLst/>
                        </a:rPr>
                        <a:t>13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20043130"/>
                  </a:ext>
                </a:extLst>
              </a:tr>
              <a:tr h="229207">
                <a:tc>
                  <a:txBody>
                    <a:bodyPr/>
                    <a:lstStyle/>
                    <a:p>
                      <a:pPr algn="r" fontAlgn="ctr"/>
                      <a:r>
                        <a:rPr lang="en-US" sz="1800" u="none" strike="noStrike">
                          <a:effectLst/>
                        </a:rPr>
                        <a:t>14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2086242"/>
                  </a:ext>
                </a:extLst>
              </a:tr>
              <a:tr h="229207">
                <a:tc>
                  <a:txBody>
                    <a:bodyPr/>
                    <a:lstStyle/>
                    <a:p>
                      <a:pPr algn="r" fontAlgn="ctr"/>
                      <a:r>
                        <a:rPr lang="en-US" sz="1800" u="none" strike="noStrike">
                          <a:effectLst/>
                        </a:rPr>
                        <a:t>15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n</a:t>
                      </a:r>
                      <a:endParaRPr lang="en-US" sz="1800" b="1" i="0" u="none" strike="noStrike" dirty="0">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W</a:t>
                      </a:r>
                      <a:endParaRPr lang="en-US" sz="1800" b="1" i="0" u="none" strike="noStrike" dirty="0">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79956625"/>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5720B9-A0DF-F805-B631-F79DD671E396}"/>
                  </a:ext>
                </a:extLst>
              </p:cNvPr>
              <p:cNvSpPr txBox="1"/>
              <p:nvPr/>
            </p:nvSpPr>
            <p:spPr>
              <a:xfrm>
                <a:off x="4866228" y="1087822"/>
                <a:ext cx="6078580" cy="6730112"/>
              </a:xfrm>
              <a:prstGeom prst="rect">
                <a:avLst/>
              </a:prstGeom>
              <a:noFill/>
            </p:spPr>
            <p:txBody>
              <a:bodyPr wrap="square" rtlCol="0">
                <a:spAutoFit/>
              </a:bodyPr>
              <a:lstStyle/>
              <a:p>
                <a:pPr marL="342900" indent="-342900">
                  <a:buFont typeface="+mj-lt"/>
                  <a:buAutoNum type="arabicPeriod"/>
                </a:pPr>
                <a:r>
                  <a:rPr lang="en-US" sz="2000" b="1" dirty="0"/>
                  <a:t>Calculate Gini index for each sub node</a:t>
                </a:r>
              </a:p>
              <a:p>
                <a:pPr marL="742950" lvl="1" indent="-285750">
                  <a:buFont typeface="Arial" panose="020B0604020202020204" pitchFamily="34" charset="0"/>
                  <a:buChar char="•"/>
                </a:pPr>
                <a:r>
                  <a:rPr lang="en-US" sz="2000" b="1" dirty="0"/>
                  <a:t>Math (total observation </a:t>
                </a:r>
                <a:r>
                  <a:rPr lang="en-US" sz="2000" b="1" dirty="0">
                    <a:solidFill>
                      <a:srgbClr val="00B0F0"/>
                    </a:solidFill>
                  </a:rPr>
                  <a:t>7</a:t>
                </a:r>
                <a:r>
                  <a:rPr lang="en-US" sz="2000" b="1" dirty="0"/>
                  <a:t>)</a:t>
                </a:r>
              </a:p>
              <a:p>
                <a:pPr marL="1200150" lvl="2" indent="-285750">
                  <a:buFont typeface="Arial" panose="020B0604020202020204" pitchFamily="34" charset="0"/>
                  <a:buChar char="•"/>
                </a:pPr>
                <a:r>
                  <a:rPr lang="en-US" sz="2000" b="1" dirty="0"/>
                  <a:t>4 pass, 3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𝑴𝒂𝒕𝒉</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𝑴𝒂𝒕𝒉</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4</m:t>
                                </m:r>
                              </m:num>
                              <m:den>
                                <m:r>
                                  <a:rPr lang="en-US" sz="2000" b="0" i="1" smtClean="0">
                                    <a:solidFill>
                                      <a:srgbClr val="FFFF00"/>
                                    </a:solidFill>
                                    <a:latin typeface="Cambria Math" panose="02040503050406030204" pitchFamily="18" charset="0"/>
                                  </a:rPr>
                                  <m:t>7</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i="1" dirty="0" smtClean="0">
                                    <a:solidFill>
                                      <a:srgbClr val="C00000"/>
                                    </a:solidFill>
                                    <a:latin typeface="Cambria Math" panose="02040503050406030204" pitchFamily="18" charset="0"/>
                                  </a:rPr>
                                  <m:t>3</m:t>
                                </m:r>
                              </m:num>
                              <m:den>
                                <m:r>
                                  <a:rPr lang="en-US" sz="2000" i="1" dirty="0" smtClean="0">
                                    <a:solidFill>
                                      <a:srgbClr val="C00000"/>
                                    </a:solidFill>
                                    <a:latin typeface="Cambria Math" panose="02040503050406030204" pitchFamily="18" charset="0"/>
                                  </a:rPr>
                                  <m:t>7</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0.48979</a:t>
                </a:r>
              </a:p>
              <a:p>
                <a:pPr marL="742950" lvl="1" indent="-285750">
                  <a:buFont typeface="Arial" panose="020B0604020202020204" pitchFamily="34" charset="0"/>
                  <a:buChar char="•"/>
                </a:pPr>
                <a:r>
                  <a:rPr lang="en-US" sz="2000" b="1" dirty="0"/>
                  <a:t>CS (total observation </a:t>
                </a:r>
                <a:r>
                  <a:rPr lang="en-US" sz="2000" b="1" dirty="0">
                    <a:solidFill>
                      <a:srgbClr val="00B0F0"/>
                    </a:solidFill>
                  </a:rPr>
                  <a:t>4</a:t>
                </a:r>
                <a:r>
                  <a:rPr lang="en-US" sz="2000" b="1" dirty="0"/>
                  <a:t>)</a:t>
                </a:r>
              </a:p>
              <a:p>
                <a:pPr marL="1200150" lvl="2" indent="-285750">
                  <a:buFont typeface="Arial" panose="020B0604020202020204" pitchFamily="34" charset="0"/>
                  <a:buChar char="•"/>
                </a:pPr>
                <a:r>
                  <a:rPr lang="en-US" sz="2000" b="1" dirty="0"/>
                  <a:t>4 pass, 0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𝑪𝒔</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𝑪𝒔</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4</m:t>
                                </m:r>
                              </m:num>
                              <m:den>
                                <m:r>
                                  <a:rPr lang="en-US" sz="2000" b="0" i="1" smtClean="0">
                                    <a:solidFill>
                                      <a:srgbClr val="FFFF00"/>
                                    </a:solidFill>
                                    <a:latin typeface="Cambria Math" panose="02040503050406030204" pitchFamily="18" charset="0"/>
                                  </a:rPr>
                                  <m:t>4</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b="0" i="1" dirty="0" smtClean="0">
                                    <a:solidFill>
                                      <a:srgbClr val="C00000"/>
                                    </a:solidFill>
                                    <a:latin typeface="Cambria Math" panose="02040503050406030204" pitchFamily="18" charset="0"/>
                                  </a:rPr>
                                  <m:t>0</m:t>
                                </m:r>
                              </m:num>
                              <m:den>
                                <m:r>
                                  <a:rPr lang="en-US" sz="2000" b="0" i="1" dirty="0" smtClean="0">
                                    <a:solidFill>
                                      <a:srgbClr val="C00000"/>
                                    </a:solidFill>
                                    <a:latin typeface="Cambria Math" panose="02040503050406030204" pitchFamily="18" charset="0"/>
                                  </a:rPr>
                                  <m:t>4</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 🌟 </a:t>
                </a:r>
              </a:p>
              <a:p>
                <a:pPr marL="742950" lvl="1" indent="-285750">
                  <a:buFont typeface="Arial" panose="020B0604020202020204" pitchFamily="34" charset="0"/>
                  <a:buChar char="•"/>
                </a:pPr>
                <a:r>
                  <a:rPr lang="en-US" sz="2000" b="1" dirty="0"/>
                  <a:t>Other (total observation </a:t>
                </a:r>
                <a:r>
                  <a:rPr lang="en-US" sz="2000" b="1" dirty="0">
                    <a:solidFill>
                      <a:srgbClr val="00B0F0"/>
                    </a:solidFill>
                  </a:rPr>
                  <a:t>4</a:t>
                </a:r>
                <a:r>
                  <a:rPr lang="en-US" sz="2000" b="1" dirty="0"/>
                  <a:t>)</a:t>
                </a:r>
              </a:p>
              <a:p>
                <a:pPr marL="1200150" lvl="2" indent="-285750">
                  <a:buFont typeface="Arial" panose="020B0604020202020204" pitchFamily="34" charset="0"/>
                  <a:buChar char="•"/>
                </a:pPr>
                <a:r>
                  <a:rPr lang="en-US" sz="2000" b="1" dirty="0"/>
                  <a:t>0 pass, 1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𝑶𝒕𝒉𝒆𝒓</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𝑶𝒕𝒉𝒆𝒓</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0</m:t>
                                </m:r>
                              </m:num>
                              <m:den>
                                <m:r>
                                  <a:rPr lang="en-US" sz="2000" b="0" i="1" smtClean="0">
                                    <a:solidFill>
                                      <a:srgbClr val="FFFF00"/>
                                    </a:solidFill>
                                    <a:latin typeface="Cambria Math" panose="02040503050406030204" pitchFamily="18" charset="0"/>
                                  </a:rPr>
                                  <m:t>4</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b="0" i="1" dirty="0" smtClean="0">
                                    <a:solidFill>
                                      <a:srgbClr val="C00000"/>
                                    </a:solidFill>
                                    <a:latin typeface="Cambria Math" panose="02040503050406030204" pitchFamily="18" charset="0"/>
                                  </a:rPr>
                                  <m:t>4</m:t>
                                </m:r>
                              </m:num>
                              <m:den>
                                <m:r>
                                  <a:rPr lang="en-US" sz="2000" b="0" i="1" dirty="0" smtClean="0">
                                    <a:solidFill>
                                      <a:srgbClr val="C00000"/>
                                    </a:solidFill>
                                    <a:latin typeface="Cambria Math" panose="02040503050406030204" pitchFamily="18" charset="0"/>
                                  </a:rPr>
                                  <m:t>4</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 🌟 </a:t>
                </a:r>
              </a:p>
              <a:p>
                <a:pPr marL="457200" indent="-457200">
                  <a:buFont typeface="+mj-lt"/>
                  <a:buAutoNum type="arabicPeriod"/>
                </a:pPr>
                <a14:m>
                  <m:oMath xmlns:m="http://schemas.openxmlformats.org/officeDocument/2006/math">
                    <m:sSub>
                      <m:sSubPr>
                        <m:ctrlPr>
                          <a:rPr lang="en-US" sz="2000" b="1" i="1" smtClean="0">
                            <a:latin typeface="Cambria Math" panose="02040503050406030204" pitchFamily="18" charset="0"/>
                          </a:rPr>
                        </m:ctrlPr>
                      </m:sSubPr>
                      <m:e>
                        <m:r>
                          <m:rPr>
                            <m:nor/>
                          </m:rPr>
                          <a:rPr lang="en-US" sz="2000" b="1" dirty="0"/>
                          <m:t>Gini</m:t>
                        </m:r>
                      </m:e>
                      <m:sub>
                        <m:r>
                          <a:rPr lang="en-US" sz="2000" b="1" i="1" smtClean="0">
                            <a:latin typeface="Cambria Math" panose="02040503050406030204" pitchFamily="18" charset="0"/>
                          </a:rPr>
                          <m:t>𝒃𝒂𝒄𝒌𝒈𝒓𝒐𝒖𝒏𝒅</m:t>
                        </m:r>
                      </m:sub>
                    </m:sSub>
                  </m:oMath>
                </a14:m>
                <a:r>
                  <a:rPr lang="en-US" sz="2000" b="1" dirty="0"/>
                  <a:t> = </a:t>
                </a:r>
                <a14:m>
                  <m:oMath xmlns:m="http://schemas.openxmlformats.org/officeDocument/2006/math">
                    <m:f>
                      <m:fPr>
                        <m:ctrlPr>
                          <a:rPr lang="en-US" sz="2000" b="1" dirty="0" smtClean="0">
                            <a:solidFill>
                              <a:srgbClr val="836967"/>
                            </a:solidFill>
                            <a:latin typeface="Cambria Math" panose="02040503050406030204" pitchFamily="18" charset="0"/>
                          </a:rPr>
                        </m:ctrlPr>
                      </m:fPr>
                      <m:num>
                        <m:r>
                          <a:rPr lang="en-US" sz="2000" b="1" dirty="0" smtClean="0">
                            <a:solidFill>
                              <a:srgbClr val="00B0F0"/>
                            </a:solidFill>
                            <a:latin typeface="Cambria Math" panose="02040503050406030204" pitchFamily="18" charset="0"/>
                          </a:rPr>
                          <m:t>7</m:t>
                        </m:r>
                      </m:num>
                      <m:den>
                        <m:r>
                          <a:rPr lang="en-US" sz="2000" b="1" i="0" dirty="0">
                            <a:latin typeface="Cambria Math" panose="02040503050406030204" pitchFamily="18" charset="0"/>
                          </a:rPr>
                          <m:t>15</m:t>
                        </m:r>
                      </m:den>
                    </m:f>
                  </m:oMath>
                </a14:m>
                <a:r>
                  <a:rPr lang="ar-EG" sz="2000" b="1" dirty="0"/>
                  <a:t>×</a:t>
                </a:r>
                <a:r>
                  <a:rPr lang="en-US" sz="2000" dirty="0"/>
                  <a:t>0.48979+</a:t>
                </a:r>
                <a14:m>
                  <m:oMath xmlns:m="http://schemas.openxmlformats.org/officeDocument/2006/math">
                    <m:f>
                      <m:fPr>
                        <m:ctrlPr>
                          <a:rPr lang="en-US" sz="2000" dirty="0" smtClean="0">
                            <a:solidFill>
                              <a:srgbClr val="836967"/>
                            </a:solidFill>
                            <a:latin typeface="Cambria Math" panose="02040503050406030204" pitchFamily="18" charset="0"/>
                          </a:rPr>
                        </m:ctrlPr>
                      </m:fPr>
                      <m:num>
                        <m:r>
                          <a:rPr lang="en-US" sz="2000" dirty="0" smtClean="0">
                            <a:solidFill>
                              <a:srgbClr val="00B0F0"/>
                            </a:solidFill>
                            <a:latin typeface="Cambria Math" panose="02040503050406030204" pitchFamily="18" charset="0"/>
                          </a:rPr>
                          <m:t>4</m:t>
                        </m:r>
                      </m:num>
                      <m:den>
                        <m:r>
                          <a:rPr lang="en-US" sz="2000" i="0" dirty="0">
                            <a:latin typeface="Cambria Math" panose="02040503050406030204" pitchFamily="18" charset="0"/>
                          </a:rPr>
                          <m:t>15</m:t>
                        </m:r>
                      </m:den>
                    </m:f>
                  </m:oMath>
                </a14:m>
                <a:r>
                  <a:rPr lang="ar-EG" sz="2000" dirty="0"/>
                  <a:t>×</a:t>
                </a:r>
                <a:r>
                  <a:rPr lang="en-US" sz="2000" dirty="0"/>
                  <a:t>0+</a:t>
                </a:r>
                <a14:m>
                  <m:oMath xmlns:m="http://schemas.openxmlformats.org/officeDocument/2006/math">
                    <m:f>
                      <m:fPr>
                        <m:ctrlPr>
                          <a:rPr lang="en-US" sz="2000" dirty="0" smtClean="0">
                            <a:solidFill>
                              <a:srgbClr val="836967"/>
                            </a:solidFill>
                            <a:latin typeface="Cambria Math" panose="02040503050406030204" pitchFamily="18" charset="0"/>
                          </a:rPr>
                        </m:ctrlPr>
                      </m:fPr>
                      <m:num>
                        <m:r>
                          <a:rPr lang="en-US" sz="2000" dirty="0" smtClean="0">
                            <a:solidFill>
                              <a:srgbClr val="00B0F0"/>
                            </a:solidFill>
                            <a:latin typeface="Cambria Math" panose="02040503050406030204" pitchFamily="18" charset="0"/>
                          </a:rPr>
                          <m:t>4</m:t>
                        </m:r>
                      </m:num>
                      <m:den>
                        <m:r>
                          <a:rPr lang="en-US" sz="2000" i="0" dirty="0">
                            <a:latin typeface="Cambria Math" panose="02040503050406030204" pitchFamily="18" charset="0"/>
                          </a:rPr>
                          <m:t>15</m:t>
                        </m:r>
                      </m:den>
                    </m:f>
                  </m:oMath>
                </a14:m>
                <a:r>
                  <a:rPr lang="ar-EG" sz="2000" dirty="0"/>
                  <a:t>×</a:t>
                </a:r>
                <a:r>
                  <a:rPr lang="en-US" sz="2000" dirty="0"/>
                  <a:t>0 = 0.22857</a:t>
                </a:r>
              </a:p>
              <a:p>
                <a:pPr marL="285750" indent="-285750">
                  <a:buFont typeface="Arial" panose="020B0604020202020204" pitchFamily="34" charset="0"/>
                  <a:buChar char="•"/>
                </a:pPr>
                <a:endParaRPr lang="en-US" sz="2000" b="1" dirty="0"/>
              </a:p>
              <a:p>
                <a:pPr lvl="1"/>
                <a:endParaRPr lang="en-US" sz="2000" b="1" dirty="0"/>
              </a:p>
              <a:p>
                <a:pPr marL="1200150" lvl="2" indent="-285750">
                  <a:buFont typeface="Arial" panose="020B0604020202020204" pitchFamily="34" charset="0"/>
                  <a:buChar char="•"/>
                </a:pPr>
                <a:endParaRPr lang="en-US" sz="2000" b="1" dirty="0"/>
              </a:p>
              <a:p>
                <a:pPr lvl="2"/>
                <a:r>
                  <a:rPr lang="en-US" sz="2000" b="1" dirty="0">
                    <a:solidFill>
                      <a:srgbClr val="C00000"/>
                    </a:solidFill>
                  </a:rPr>
                  <a:t>   </a:t>
                </a:r>
                <a:endParaRPr lang="en-US" sz="2000" b="1" dirty="0"/>
              </a:p>
            </p:txBody>
          </p:sp>
        </mc:Choice>
        <mc:Fallback>
          <p:sp>
            <p:nvSpPr>
              <p:cNvPr id="12" name="TextBox 11">
                <a:extLst>
                  <a:ext uri="{FF2B5EF4-FFF2-40B4-BE49-F238E27FC236}">
                    <a16:creationId xmlns:a16="http://schemas.microsoft.com/office/drawing/2014/main" id="{8F5720B9-A0DF-F805-B631-F79DD671E396}"/>
                  </a:ext>
                </a:extLst>
              </p:cNvPr>
              <p:cNvSpPr txBox="1">
                <a:spLocks noRot="1" noChangeAspect="1" noMove="1" noResize="1" noEditPoints="1" noAdjustHandles="1" noChangeArrowheads="1" noChangeShapeType="1" noTextEdit="1"/>
              </p:cNvSpPr>
              <p:nvPr/>
            </p:nvSpPr>
            <p:spPr>
              <a:xfrm>
                <a:off x="4866228" y="1087822"/>
                <a:ext cx="6078580" cy="6730112"/>
              </a:xfrm>
              <a:prstGeom prst="rect">
                <a:avLst/>
              </a:prstGeom>
              <a:blipFill>
                <a:blip r:embed="rId2"/>
                <a:stretch>
                  <a:fillRect l="-1003" t="-45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52AF9AC-E405-2DA7-921E-31A114D061BB}"/>
              </a:ext>
            </a:extLst>
          </p:cNvPr>
          <p:cNvSpPr txBox="1"/>
          <p:nvPr/>
        </p:nvSpPr>
        <p:spPr>
          <a:xfrm>
            <a:off x="3591560" y="513458"/>
            <a:ext cx="6146800" cy="369332"/>
          </a:xfrm>
          <a:prstGeom prst="rect">
            <a:avLst/>
          </a:prstGeom>
          <a:noFill/>
        </p:spPr>
        <p:txBody>
          <a:bodyPr wrap="square">
            <a:spAutoFit/>
          </a:bodyPr>
          <a:lstStyle/>
          <a:p>
            <a:r>
              <a:rPr lang="en-US" b="1" dirty="0"/>
              <a:t>the root node : </a:t>
            </a:r>
            <a:r>
              <a:rPr lang="en-US" b="1" dirty="0">
                <a:solidFill>
                  <a:srgbClr val="FFFF00"/>
                </a:solidFill>
              </a:rPr>
              <a:t>Student Background</a:t>
            </a:r>
          </a:p>
        </p:txBody>
      </p:sp>
    </p:spTree>
    <p:extLst>
      <p:ext uri="{BB962C8B-B14F-4D97-AF65-F5344CB8AC3E}">
        <p14:creationId xmlns:p14="http://schemas.microsoft.com/office/powerpoint/2010/main" val="336322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29</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graphicFrame>
        <p:nvGraphicFramePr>
          <p:cNvPr id="7" name="Table 6">
            <a:extLst>
              <a:ext uri="{FF2B5EF4-FFF2-40B4-BE49-F238E27FC236}">
                <a16:creationId xmlns:a16="http://schemas.microsoft.com/office/drawing/2014/main" id="{0B3C374D-EE78-0E96-0A3A-AEC36CE72B04}"/>
              </a:ext>
            </a:extLst>
          </p:cNvPr>
          <p:cNvGraphicFramePr>
            <a:graphicFrameLocks noGrp="1"/>
          </p:cNvGraphicFramePr>
          <p:nvPr>
            <p:extLst>
              <p:ext uri="{D42A27DB-BD31-4B8C-83A1-F6EECF244321}">
                <p14:modId xmlns:p14="http://schemas.microsoft.com/office/powerpoint/2010/main" val="3770668109"/>
              </p:ext>
            </p:extLst>
          </p:nvPr>
        </p:nvGraphicFramePr>
        <p:xfrm>
          <a:off x="407037" y="1209988"/>
          <a:ext cx="4002404" cy="4785360"/>
        </p:xfrm>
        <a:graphic>
          <a:graphicData uri="http://schemas.openxmlformats.org/drawingml/2006/table">
            <a:tbl>
              <a:tblPr>
                <a:tableStyleId>{AF606853-7671-496A-8E4F-DF71F8EC918B}</a:tableStyleId>
              </a:tblPr>
              <a:tblGrid>
                <a:gridCol w="592949">
                  <a:extLst>
                    <a:ext uri="{9D8B030D-6E8A-4147-A177-3AD203B41FA5}">
                      <a16:colId xmlns:a16="http://schemas.microsoft.com/office/drawing/2014/main" val="3228139249"/>
                    </a:ext>
                  </a:extLst>
                </a:gridCol>
                <a:gridCol w="592949">
                  <a:extLst>
                    <a:ext uri="{9D8B030D-6E8A-4147-A177-3AD203B41FA5}">
                      <a16:colId xmlns:a16="http://schemas.microsoft.com/office/drawing/2014/main" val="76650387"/>
                    </a:ext>
                  </a:extLst>
                </a:gridCol>
                <a:gridCol w="1272369">
                  <a:extLst>
                    <a:ext uri="{9D8B030D-6E8A-4147-A177-3AD203B41FA5}">
                      <a16:colId xmlns:a16="http://schemas.microsoft.com/office/drawing/2014/main" val="4180369137"/>
                    </a:ext>
                  </a:extLst>
                </a:gridCol>
                <a:gridCol w="877070">
                  <a:extLst>
                    <a:ext uri="{9D8B030D-6E8A-4147-A177-3AD203B41FA5}">
                      <a16:colId xmlns:a16="http://schemas.microsoft.com/office/drawing/2014/main" val="270855446"/>
                    </a:ext>
                  </a:extLst>
                </a:gridCol>
                <a:gridCol w="667067">
                  <a:extLst>
                    <a:ext uri="{9D8B030D-6E8A-4147-A177-3AD203B41FA5}">
                      <a16:colId xmlns:a16="http://schemas.microsoft.com/office/drawing/2014/main" val="2189401521"/>
                    </a:ext>
                  </a:extLst>
                </a:gridCol>
              </a:tblGrid>
              <a:tr h="452220">
                <a:tc>
                  <a:txBody>
                    <a:bodyPr/>
                    <a:lstStyle/>
                    <a:p>
                      <a:pPr algn="l"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Result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Other online courses</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Background</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Working</a:t>
                      </a:r>
                      <a:endParaRPr lang="en-US" sz="18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19633835"/>
                  </a:ext>
                </a:extLst>
              </a:tr>
              <a:tr h="229207">
                <a:tc>
                  <a:txBody>
                    <a:bodyPr/>
                    <a:lstStyle/>
                    <a:p>
                      <a:pPr algn="r" fontAlgn="ctr"/>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32682693"/>
                  </a:ext>
                </a:extLst>
              </a:tr>
              <a:tr h="229207">
                <a:tc>
                  <a:txBody>
                    <a:bodyPr/>
                    <a:lstStyle/>
                    <a:p>
                      <a:pPr algn="r" fontAlgn="ctr"/>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14854740"/>
                  </a:ext>
                </a:extLst>
              </a:tr>
              <a:tr h="229207">
                <a:tc>
                  <a:txBody>
                    <a:bodyPr/>
                    <a:lstStyle/>
                    <a:p>
                      <a:pPr algn="r" fontAlgn="ctr"/>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13496595"/>
                  </a:ext>
                </a:extLst>
              </a:tr>
              <a:tr h="229207">
                <a:tc>
                  <a:txBody>
                    <a:bodyPr/>
                    <a:lstStyle/>
                    <a:p>
                      <a:pPr algn="r" fontAlgn="ctr"/>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6018552"/>
                  </a:ext>
                </a:extLst>
              </a:tr>
              <a:tr h="229207">
                <a:tc>
                  <a:txBody>
                    <a:bodyPr/>
                    <a:lstStyle/>
                    <a:p>
                      <a:pPr algn="r" fontAlgn="ctr"/>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69207385"/>
                  </a:ext>
                </a:extLst>
              </a:tr>
              <a:tr h="229207">
                <a:tc>
                  <a:txBody>
                    <a:bodyPr/>
                    <a:lstStyle/>
                    <a:p>
                      <a:pPr algn="r" fontAlgn="ctr"/>
                      <a:r>
                        <a:rPr lang="en-US" sz="1800" u="none" strike="noStrike">
                          <a:effectLst/>
                        </a:rPr>
                        <a:t>6</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2826413"/>
                  </a:ext>
                </a:extLst>
              </a:tr>
              <a:tr h="229207">
                <a:tc>
                  <a:txBody>
                    <a:bodyPr/>
                    <a:lstStyle/>
                    <a:p>
                      <a:pPr algn="r" fontAlgn="ctr"/>
                      <a:r>
                        <a:rPr lang="en-US" sz="1800" u="none" strike="noStrike">
                          <a:effectLst/>
                        </a:rPr>
                        <a:t>7</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5739436"/>
                  </a:ext>
                </a:extLst>
              </a:tr>
              <a:tr h="229207">
                <a:tc>
                  <a:txBody>
                    <a:bodyPr/>
                    <a:lstStyle/>
                    <a:p>
                      <a:pPr algn="r" fontAlgn="ctr"/>
                      <a:r>
                        <a:rPr lang="en-US" sz="1800" u="none" strike="noStrike">
                          <a:effectLst/>
                        </a:rPr>
                        <a:t>8</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58613373"/>
                  </a:ext>
                </a:extLst>
              </a:tr>
              <a:tr h="229207">
                <a:tc>
                  <a:txBody>
                    <a:bodyPr/>
                    <a:lstStyle/>
                    <a:p>
                      <a:pPr algn="r" fontAlgn="ctr"/>
                      <a:r>
                        <a:rPr lang="en-US" sz="1800" u="none" strike="noStrike">
                          <a:effectLst/>
                        </a:rPr>
                        <a:t>9</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13486560"/>
                  </a:ext>
                </a:extLst>
              </a:tr>
              <a:tr h="229207">
                <a:tc>
                  <a:txBody>
                    <a:bodyPr/>
                    <a:lstStyle/>
                    <a:p>
                      <a:pPr algn="r" fontAlgn="ctr"/>
                      <a:r>
                        <a:rPr lang="en-US" sz="1800" u="none" strike="noStrike">
                          <a:effectLst/>
                        </a:rPr>
                        <a:t>10</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733010"/>
                  </a:ext>
                </a:extLst>
              </a:tr>
              <a:tr h="229207">
                <a:tc>
                  <a:txBody>
                    <a:bodyPr/>
                    <a:lstStyle/>
                    <a:p>
                      <a:pPr algn="r" fontAlgn="ctr"/>
                      <a:r>
                        <a:rPr lang="en-US" sz="1800" u="none" strike="noStrike">
                          <a:effectLst/>
                        </a:rPr>
                        <a:t>11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06446230"/>
                  </a:ext>
                </a:extLst>
              </a:tr>
              <a:tr h="229207">
                <a:tc>
                  <a:txBody>
                    <a:bodyPr/>
                    <a:lstStyle/>
                    <a:p>
                      <a:pPr algn="r" fontAlgn="ctr"/>
                      <a:r>
                        <a:rPr lang="en-US" sz="1800" u="none" strike="noStrike">
                          <a:effectLst/>
                        </a:rPr>
                        <a:t>12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42475852"/>
                  </a:ext>
                </a:extLst>
              </a:tr>
              <a:tr h="229207">
                <a:tc>
                  <a:txBody>
                    <a:bodyPr/>
                    <a:lstStyle/>
                    <a:p>
                      <a:pPr algn="r" fontAlgn="ctr"/>
                      <a:r>
                        <a:rPr lang="en-US" sz="1800" u="none" strike="noStrike">
                          <a:effectLst/>
                        </a:rPr>
                        <a:t>13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20043130"/>
                  </a:ext>
                </a:extLst>
              </a:tr>
              <a:tr h="229207">
                <a:tc>
                  <a:txBody>
                    <a:bodyPr/>
                    <a:lstStyle/>
                    <a:p>
                      <a:pPr algn="r" fontAlgn="ctr"/>
                      <a:r>
                        <a:rPr lang="en-US" sz="1800" u="none" strike="noStrike">
                          <a:effectLst/>
                        </a:rPr>
                        <a:t>14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2086242"/>
                  </a:ext>
                </a:extLst>
              </a:tr>
              <a:tr h="229207">
                <a:tc>
                  <a:txBody>
                    <a:bodyPr/>
                    <a:lstStyle/>
                    <a:p>
                      <a:pPr algn="r" fontAlgn="ctr"/>
                      <a:r>
                        <a:rPr lang="en-US" sz="1800" u="none" strike="noStrike">
                          <a:effectLst/>
                        </a:rPr>
                        <a:t>15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n</a:t>
                      </a:r>
                      <a:endParaRPr lang="en-US" sz="1800" b="1" i="0" u="none" strike="noStrike" dirty="0">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b="1" i="0" u="none" strike="noStrike" dirty="0">
                          <a:solidFill>
                            <a:schemeClr val="tx1"/>
                          </a:solidFill>
                          <a:effectLst/>
                          <a:latin typeface="Calibri" panose="020F0502020204030204" pitchFamily="34" charset="0"/>
                        </a:rPr>
                        <a:t>W</a:t>
                      </a:r>
                    </a:p>
                  </a:txBody>
                  <a:tcPr marL="7620" marR="7620" marT="7620" marB="0" anchor="ctr"/>
                </a:tc>
                <a:extLst>
                  <a:ext uri="{0D108BD9-81ED-4DB2-BD59-A6C34878D82A}">
                    <a16:rowId xmlns:a16="http://schemas.microsoft.com/office/drawing/2014/main" val="1579956625"/>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5720B9-A0DF-F805-B631-F79DD671E396}"/>
                  </a:ext>
                </a:extLst>
              </p:cNvPr>
              <p:cNvSpPr txBox="1"/>
              <p:nvPr/>
            </p:nvSpPr>
            <p:spPr>
              <a:xfrm>
                <a:off x="4866228" y="1087822"/>
                <a:ext cx="6639972" cy="4979761"/>
              </a:xfrm>
              <a:prstGeom prst="rect">
                <a:avLst/>
              </a:prstGeom>
              <a:noFill/>
            </p:spPr>
            <p:txBody>
              <a:bodyPr wrap="square" rtlCol="0">
                <a:spAutoFit/>
              </a:bodyPr>
              <a:lstStyle/>
              <a:p>
                <a:pPr marL="342900" indent="-342900">
                  <a:buFont typeface="+mj-lt"/>
                  <a:buAutoNum type="arabicPeriod"/>
                </a:pPr>
                <a:r>
                  <a:rPr lang="en-US" sz="2000" b="1" dirty="0"/>
                  <a:t>Calculate Gini index for each sub node</a:t>
                </a:r>
              </a:p>
              <a:p>
                <a:pPr marL="742950" lvl="1" indent="-285750">
                  <a:buFont typeface="Arial" panose="020B0604020202020204" pitchFamily="34" charset="0"/>
                  <a:buChar char="•"/>
                </a:pPr>
                <a:r>
                  <a:rPr lang="en-US" sz="2000" b="1" dirty="0"/>
                  <a:t>Working (total observation </a:t>
                </a:r>
                <a:r>
                  <a:rPr lang="en-US" sz="2000" b="1" dirty="0">
                    <a:solidFill>
                      <a:srgbClr val="00B0F0"/>
                    </a:solidFill>
                  </a:rPr>
                  <a:t>9</a:t>
                </a:r>
                <a:r>
                  <a:rPr lang="en-US" sz="2000" b="1" dirty="0"/>
                  <a:t>)</a:t>
                </a:r>
              </a:p>
              <a:p>
                <a:pPr marL="1200150" lvl="2" indent="-285750">
                  <a:buFont typeface="Arial" panose="020B0604020202020204" pitchFamily="34" charset="0"/>
                  <a:buChar char="•"/>
                </a:pPr>
                <a:r>
                  <a:rPr lang="en-US" sz="2000" b="1" dirty="0"/>
                  <a:t>6 pass, 3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𝑾𝒐𝒓𝒌</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𝑾𝒐𝒓𝒌</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6</m:t>
                                </m:r>
                              </m:num>
                              <m:den>
                                <m:r>
                                  <a:rPr lang="en-US" sz="2000" b="0" i="1" smtClean="0">
                                    <a:solidFill>
                                      <a:srgbClr val="FFFF00"/>
                                    </a:solidFill>
                                    <a:latin typeface="Cambria Math" panose="02040503050406030204" pitchFamily="18" charset="0"/>
                                  </a:rPr>
                                  <m:t>9</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b="0" i="1" dirty="0" smtClean="0">
                                    <a:solidFill>
                                      <a:srgbClr val="C00000"/>
                                    </a:solidFill>
                                    <a:latin typeface="Cambria Math" panose="02040503050406030204" pitchFamily="18" charset="0"/>
                                  </a:rPr>
                                  <m:t>3</m:t>
                                </m:r>
                              </m:num>
                              <m:den>
                                <m:r>
                                  <a:rPr lang="en-US" sz="2000" b="0" i="1" dirty="0" smtClean="0">
                                    <a:solidFill>
                                      <a:srgbClr val="C00000"/>
                                    </a:solidFill>
                                    <a:latin typeface="Cambria Math" panose="02040503050406030204" pitchFamily="18" charset="0"/>
                                  </a:rPr>
                                  <m:t>9</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0.44444</a:t>
                </a:r>
              </a:p>
              <a:p>
                <a:pPr marL="742950" lvl="1" indent="-285750">
                  <a:buFont typeface="Arial" panose="020B0604020202020204" pitchFamily="34" charset="0"/>
                  <a:buChar char="•"/>
                </a:pPr>
                <a:r>
                  <a:rPr lang="en-US" sz="2000" b="1" dirty="0"/>
                  <a:t>Not Working (total observation </a:t>
                </a:r>
                <a:r>
                  <a:rPr lang="en-US" sz="2000" b="1" dirty="0">
                    <a:solidFill>
                      <a:srgbClr val="00B0F0"/>
                    </a:solidFill>
                  </a:rPr>
                  <a:t>5</a:t>
                </a:r>
                <a:r>
                  <a:rPr lang="en-US" sz="2000" b="1" dirty="0"/>
                  <a:t>)</a:t>
                </a:r>
              </a:p>
              <a:p>
                <a:pPr marL="1200150" lvl="2" indent="-285750">
                  <a:buFont typeface="Arial" panose="020B0604020202020204" pitchFamily="34" charset="0"/>
                  <a:buChar char="•"/>
                </a:pPr>
                <a:r>
                  <a:rPr lang="en-US" sz="2000" b="1" dirty="0"/>
                  <a:t>4 pass, 1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𝑵𝑾</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𝑵𝑾</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4</m:t>
                                </m:r>
                              </m:num>
                              <m:den>
                                <m:r>
                                  <a:rPr lang="en-US" sz="2000" b="0" i="1" smtClean="0">
                                    <a:solidFill>
                                      <a:srgbClr val="FFFF00"/>
                                    </a:solidFill>
                                    <a:latin typeface="Cambria Math" panose="02040503050406030204" pitchFamily="18" charset="0"/>
                                  </a:rPr>
                                  <m:t>6</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b="0" i="1" dirty="0" smtClean="0">
                                    <a:solidFill>
                                      <a:srgbClr val="C00000"/>
                                    </a:solidFill>
                                    <a:latin typeface="Cambria Math" panose="02040503050406030204" pitchFamily="18" charset="0"/>
                                  </a:rPr>
                                  <m:t>1</m:t>
                                </m:r>
                              </m:num>
                              <m:den>
                                <m:r>
                                  <a:rPr lang="en-US" sz="2000" b="0" i="1" dirty="0" smtClean="0">
                                    <a:solidFill>
                                      <a:srgbClr val="C00000"/>
                                    </a:solidFill>
                                    <a:latin typeface="Cambria Math" panose="02040503050406030204" pitchFamily="18" charset="0"/>
                                  </a:rPr>
                                  <m:t>6</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0.52778</a:t>
                </a:r>
              </a:p>
              <a:p>
                <a:pPr marL="457200" indent="-457200">
                  <a:buFont typeface="+mj-lt"/>
                  <a:buAutoNum type="arabicPeriod"/>
                </a:pPr>
                <a14:m>
                  <m:oMath xmlns:m="http://schemas.openxmlformats.org/officeDocument/2006/math">
                    <m:sSub>
                      <m:sSubPr>
                        <m:ctrlPr>
                          <a:rPr lang="en-US" sz="2000" b="1" i="1" smtClean="0">
                            <a:latin typeface="Cambria Math" panose="02040503050406030204" pitchFamily="18" charset="0"/>
                          </a:rPr>
                        </m:ctrlPr>
                      </m:sSubPr>
                      <m:e>
                        <m:r>
                          <m:rPr>
                            <m:nor/>
                          </m:rPr>
                          <a:rPr lang="en-US" sz="2000" b="1" dirty="0"/>
                          <m:t>Gini</m:t>
                        </m:r>
                      </m:e>
                      <m:sub>
                        <m:r>
                          <a:rPr lang="en-US" sz="2000" b="1" i="1" dirty="0" smtClean="0">
                            <a:latin typeface="Cambria Math" panose="02040503050406030204" pitchFamily="18" charset="0"/>
                          </a:rPr>
                          <m:t>𝑾𝒐𝒓𝒌𝒊𝒏𝒈𝑺𝒕𝒂𝒕𝒖𝒔</m:t>
                        </m:r>
                      </m:sub>
                    </m:sSub>
                  </m:oMath>
                </a14:m>
                <a:r>
                  <a:rPr lang="en-US" sz="2000" b="1" dirty="0"/>
                  <a:t> = </a:t>
                </a:r>
                <a14:m>
                  <m:oMath xmlns:m="http://schemas.openxmlformats.org/officeDocument/2006/math">
                    <m:f>
                      <m:fPr>
                        <m:ctrlPr>
                          <a:rPr lang="en-US" sz="2000" b="1" i="1" dirty="0" smtClean="0">
                            <a:solidFill>
                              <a:srgbClr val="836967"/>
                            </a:solidFill>
                            <a:latin typeface="Cambria Math" panose="02040503050406030204" pitchFamily="18" charset="0"/>
                          </a:rPr>
                        </m:ctrlPr>
                      </m:fPr>
                      <m:num>
                        <m:r>
                          <a:rPr lang="en-US" sz="2000" b="1" i="1" dirty="0" smtClean="0">
                            <a:solidFill>
                              <a:srgbClr val="00B0F0"/>
                            </a:solidFill>
                            <a:latin typeface="Cambria Math" panose="02040503050406030204" pitchFamily="18" charset="0"/>
                          </a:rPr>
                          <m:t>𝟗</m:t>
                        </m:r>
                      </m:num>
                      <m:den>
                        <m:r>
                          <a:rPr lang="en-US" sz="2000" b="1" i="0" dirty="0">
                            <a:latin typeface="Cambria Math" panose="02040503050406030204" pitchFamily="18" charset="0"/>
                          </a:rPr>
                          <m:t>15</m:t>
                        </m:r>
                      </m:den>
                    </m:f>
                  </m:oMath>
                </a14:m>
                <a:r>
                  <a:rPr lang="ar-EG" sz="2000" b="1" dirty="0"/>
                  <a:t>×</a:t>
                </a:r>
                <a:r>
                  <a:rPr lang="en-US" sz="2000" dirty="0"/>
                  <a:t>0.44444+</a:t>
                </a:r>
                <a14:m>
                  <m:oMath xmlns:m="http://schemas.openxmlformats.org/officeDocument/2006/math">
                    <m:f>
                      <m:fPr>
                        <m:ctrlPr>
                          <a:rPr lang="en-US" sz="2000" i="1" dirty="0" smtClean="0">
                            <a:solidFill>
                              <a:srgbClr val="836967"/>
                            </a:solidFill>
                            <a:latin typeface="Cambria Math" panose="02040503050406030204" pitchFamily="18" charset="0"/>
                          </a:rPr>
                        </m:ctrlPr>
                      </m:fPr>
                      <m:num>
                        <m:r>
                          <a:rPr lang="en-US" sz="2000" b="0" i="0" dirty="0" smtClean="0">
                            <a:solidFill>
                              <a:srgbClr val="00B0F0"/>
                            </a:solidFill>
                            <a:latin typeface="Cambria Math" panose="02040503050406030204" pitchFamily="18" charset="0"/>
                          </a:rPr>
                          <m:t>5</m:t>
                        </m:r>
                      </m:num>
                      <m:den>
                        <m:r>
                          <a:rPr lang="en-US" sz="2000" i="0" dirty="0">
                            <a:latin typeface="Cambria Math" panose="02040503050406030204" pitchFamily="18" charset="0"/>
                          </a:rPr>
                          <m:t>15</m:t>
                        </m:r>
                      </m:den>
                    </m:f>
                  </m:oMath>
                </a14:m>
                <a:r>
                  <a:rPr lang="ar-EG" sz="2000" dirty="0"/>
                  <a:t>×</a:t>
                </a:r>
                <a:r>
                  <a:rPr lang="en-US" sz="2000" dirty="0"/>
                  <a:t>0.52778= 0.44259</a:t>
                </a:r>
              </a:p>
              <a:p>
                <a:pPr marL="285750" indent="-285750">
                  <a:buFont typeface="Arial" panose="020B0604020202020204" pitchFamily="34" charset="0"/>
                  <a:buChar char="•"/>
                </a:pPr>
                <a:endParaRPr lang="en-US" sz="2000" b="1" dirty="0"/>
              </a:p>
              <a:p>
                <a:pPr lvl="1"/>
                <a:endParaRPr lang="en-US" sz="2000" b="1" dirty="0"/>
              </a:p>
              <a:p>
                <a:pPr marL="1200150" lvl="2" indent="-285750">
                  <a:buFont typeface="Arial" panose="020B0604020202020204" pitchFamily="34" charset="0"/>
                  <a:buChar char="•"/>
                </a:pPr>
                <a:endParaRPr lang="en-US" sz="2000" b="1" dirty="0"/>
              </a:p>
              <a:p>
                <a:pPr lvl="2"/>
                <a:r>
                  <a:rPr lang="en-US" sz="2000" b="1" dirty="0">
                    <a:solidFill>
                      <a:srgbClr val="C00000"/>
                    </a:solidFill>
                  </a:rPr>
                  <a:t>   </a:t>
                </a:r>
                <a:endParaRPr lang="en-US" sz="2000" b="1" dirty="0"/>
              </a:p>
            </p:txBody>
          </p:sp>
        </mc:Choice>
        <mc:Fallback>
          <p:sp>
            <p:nvSpPr>
              <p:cNvPr id="12" name="TextBox 11">
                <a:extLst>
                  <a:ext uri="{FF2B5EF4-FFF2-40B4-BE49-F238E27FC236}">
                    <a16:creationId xmlns:a16="http://schemas.microsoft.com/office/drawing/2014/main" id="{8F5720B9-A0DF-F805-B631-F79DD671E396}"/>
                  </a:ext>
                </a:extLst>
              </p:cNvPr>
              <p:cNvSpPr txBox="1">
                <a:spLocks noRot="1" noChangeAspect="1" noMove="1" noResize="1" noEditPoints="1" noAdjustHandles="1" noChangeArrowheads="1" noChangeShapeType="1" noTextEdit="1"/>
              </p:cNvSpPr>
              <p:nvPr/>
            </p:nvSpPr>
            <p:spPr>
              <a:xfrm>
                <a:off x="4866228" y="1087822"/>
                <a:ext cx="6639972" cy="4979761"/>
              </a:xfrm>
              <a:prstGeom prst="rect">
                <a:avLst/>
              </a:prstGeom>
              <a:blipFill>
                <a:blip r:embed="rId2"/>
                <a:stretch>
                  <a:fillRect l="-917" t="-61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52AF9AC-E405-2DA7-921E-31A114D061BB}"/>
              </a:ext>
            </a:extLst>
          </p:cNvPr>
          <p:cNvSpPr txBox="1"/>
          <p:nvPr/>
        </p:nvSpPr>
        <p:spPr>
          <a:xfrm>
            <a:off x="3591560" y="513458"/>
            <a:ext cx="6146800" cy="369332"/>
          </a:xfrm>
          <a:prstGeom prst="rect">
            <a:avLst/>
          </a:prstGeom>
          <a:noFill/>
        </p:spPr>
        <p:txBody>
          <a:bodyPr wrap="square">
            <a:spAutoFit/>
          </a:bodyPr>
          <a:lstStyle/>
          <a:p>
            <a:r>
              <a:rPr lang="en-US" b="1" dirty="0"/>
              <a:t>the root node :</a:t>
            </a:r>
            <a:r>
              <a:rPr lang="en-US" b="1" dirty="0">
                <a:solidFill>
                  <a:srgbClr val="FFFF00"/>
                </a:solidFill>
              </a:rPr>
              <a:t>Working status</a:t>
            </a:r>
          </a:p>
        </p:txBody>
      </p:sp>
    </p:spTree>
    <p:extLst>
      <p:ext uri="{BB962C8B-B14F-4D97-AF65-F5344CB8AC3E}">
        <p14:creationId xmlns:p14="http://schemas.microsoft.com/office/powerpoint/2010/main" val="4183133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77639" y="308426"/>
            <a:ext cx="3657244" cy="1063648"/>
          </a:xfrm>
        </p:spPr>
        <p:txBody>
          <a:bodyPr/>
          <a:lstStyle/>
          <a:p>
            <a:r>
              <a:rPr lang="en-US" dirty="0"/>
              <a:t>Variance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BA96BB4D-278B-4862-AC7D-F99E9AEA9DD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47" name="TextBox 46">
            <a:extLst>
              <a:ext uri="{FF2B5EF4-FFF2-40B4-BE49-F238E27FC236}">
                <a16:creationId xmlns:a16="http://schemas.microsoft.com/office/drawing/2014/main" id="{A8502F9F-05F7-E591-F694-66701968AC71}"/>
              </a:ext>
            </a:extLst>
          </p:cNvPr>
          <p:cNvSpPr txBox="1"/>
          <p:nvPr/>
        </p:nvSpPr>
        <p:spPr>
          <a:xfrm>
            <a:off x="793102" y="1372074"/>
            <a:ext cx="72312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Measurement of </a:t>
            </a:r>
            <a:r>
              <a:rPr lang="en-US" sz="2400" dirty="0">
                <a:solidFill>
                  <a:srgbClr val="FFFF00"/>
                </a:solidFill>
              </a:rPr>
              <a:t>spread</a:t>
            </a:r>
            <a:r>
              <a:rPr lang="en-US" sz="2400" dirty="0"/>
              <a:t> in the dataset </a:t>
            </a:r>
          </a:p>
          <a:p>
            <a:pPr marL="285750" indent="-285750">
              <a:buFont typeface="Arial" panose="020B0604020202020204" pitchFamily="34" charset="0"/>
              <a:buChar char="•"/>
            </a:pPr>
            <a:r>
              <a:rPr lang="ar-EG" sz="2400" dirty="0"/>
              <a:t>مقياس ل</a:t>
            </a:r>
            <a:r>
              <a:rPr lang="ar-EG" sz="2400" dirty="0">
                <a:solidFill>
                  <a:srgbClr val="FFFF00"/>
                </a:solidFill>
              </a:rPr>
              <a:t>تباعد النقاط </a:t>
            </a:r>
            <a:r>
              <a:rPr lang="ar-EG" sz="2400" dirty="0"/>
              <a:t>المختلفة من النقطة الوسط</a:t>
            </a:r>
            <a:endParaRPr lang="en-US" sz="2400" dirty="0"/>
          </a:p>
        </p:txBody>
      </p:sp>
      <p:grpSp>
        <p:nvGrpSpPr>
          <p:cNvPr id="72" name="Group 71">
            <a:extLst>
              <a:ext uri="{FF2B5EF4-FFF2-40B4-BE49-F238E27FC236}">
                <a16:creationId xmlns:a16="http://schemas.microsoft.com/office/drawing/2014/main" id="{EDEA7755-BA2B-F595-7112-26A0170C107C}"/>
              </a:ext>
            </a:extLst>
          </p:cNvPr>
          <p:cNvGrpSpPr/>
          <p:nvPr/>
        </p:nvGrpSpPr>
        <p:grpSpPr>
          <a:xfrm>
            <a:off x="1305088" y="2341550"/>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58" name="Ink 57">
                  <a:extLst>
                    <a:ext uri="{FF2B5EF4-FFF2-40B4-BE49-F238E27FC236}">
                      <a16:creationId xmlns:a16="http://schemas.microsoft.com/office/drawing/2014/main" id="{4D2A3702-8F9B-D445-31BF-784BEFD933A4}"/>
                    </a:ext>
                  </a:extLst>
                </p14:cNvPr>
                <p14:cNvContentPartPr/>
                <p14:nvPr/>
              </p14:nvContentPartPr>
              <p14:xfrm>
                <a:off x="1305088" y="2341550"/>
                <a:ext cx="360" cy="360"/>
              </p14:xfrm>
            </p:contentPart>
          </mc:Choice>
          <mc:Fallback>
            <p:pic>
              <p:nvPicPr>
                <p:cNvPr id="58" name="Ink 57">
                  <a:extLst>
                    <a:ext uri="{FF2B5EF4-FFF2-40B4-BE49-F238E27FC236}">
                      <a16:creationId xmlns:a16="http://schemas.microsoft.com/office/drawing/2014/main" id="{4D2A3702-8F9B-D445-31BF-784BEFD933A4}"/>
                    </a:ext>
                  </a:extLst>
                </p:cNvPr>
                <p:cNvPicPr/>
                <p:nvPr/>
              </p:nvPicPr>
              <p:blipFill>
                <a:blip r:embed="rId4"/>
                <a:stretch>
                  <a:fillRect/>
                </a:stretch>
              </p:blipFill>
              <p:spPr>
                <a:xfrm>
                  <a:off x="1269088" y="23059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42DCCCC1-A93E-FAD9-7276-081939432BBF}"/>
                    </a:ext>
                  </a:extLst>
                </p14:cNvPr>
                <p14:cNvContentPartPr/>
                <p14:nvPr/>
              </p14:nvContentPartPr>
              <p14:xfrm>
                <a:off x="1305088" y="2341550"/>
                <a:ext cx="360" cy="3215520"/>
              </p14:xfrm>
            </p:contentPart>
          </mc:Choice>
          <mc:Fallback>
            <p:pic>
              <p:nvPicPr>
                <p:cNvPr id="71" name="Ink 70">
                  <a:extLst>
                    <a:ext uri="{FF2B5EF4-FFF2-40B4-BE49-F238E27FC236}">
                      <a16:creationId xmlns:a16="http://schemas.microsoft.com/office/drawing/2014/main" id="{42DCCCC1-A93E-FAD9-7276-081939432BBF}"/>
                    </a:ext>
                  </a:extLst>
                </p:cNvPr>
                <p:cNvPicPr/>
                <p:nvPr/>
              </p:nvPicPr>
              <p:blipFill>
                <a:blip r:embed="rId6"/>
                <a:stretch>
                  <a:fillRect/>
                </a:stretch>
              </p:blipFill>
              <p:spPr>
                <a:xfrm>
                  <a:off x="1269088" y="2305910"/>
                  <a:ext cx="72000" cy="3287160"/>
                </a:xfrm>
                <a:prstGeom prst="rect">
                  <a:avLst/>
                </a:prstGeom>
              </p:spPr>
            </p:pic>
          </mc:Fallback>
        </mc:AlternateContent>
      </p:grpSp>
      <p:grpSp>
        <p:nvGrpSpPr>
          <p:cNvPr id="81" name="Group 80">
            <a:extLst>
              <a:ext uri="{FF2B5EF4-FFF2-40B4-BE49-F238E27FC236}">
                <a16:creationId xmlns:a16="http://schemas.microsoft.com/office/drawing/2014/main" id="{8A7D27B8-E1D0-6401-C8AE-4F3F9919C79A}"/>
              </a:ext>
            </a:extLst>
          </p:cNvPr>
          <p:cNvGrpSpPr/>
          <p:nvPr/>
        </p:nvGrpSpPr>
        <p:grpSpPr>
          <a:xfrm>
            <a:off x="1287448" y="5561390"/>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73" name="Ink 72">
                  <a:extLst>
                    <a:ext uri="{FF2B5EF4-FFF2-40B4-BE49-F238E27FC236}">
                      <a16:creationId xmlns:a16="http://schemas.microsoft.com/office/drawing/2014/main" id="{B0A6A345-DE45-3FE4-0673-567C2969F582}"/>
                    </a:ext>
                  </a:extLst>
                </p14:cNvPr>
                <p14:cNvContentPartPr/>
                <p14:nvPr/>
              </p14:nvContentPartPr>
              <p14:xfrm>
                <a:off x="1287448" y="5561390"/>
                <a:ext cx="360" cy="360"/>
              </p14:xfrm>
            </p:contentPart>
          </mc:Choice>
          <mc:Fallback>
            <p:pic>
              <p:nvPicPr>
                <p:cNvPr id="73" name="Ink 72">
                  <a:extLst>
                    <a:ext uri="{FF2B5EF4-FFF2-40B4-BE49-F238E27FC236}">
                      <a16:creationId xmlns:a16="http://schemas.microsoft.com/office/drawing/2014/main" id="{B0A6A345-DE45-3FE4-0673-567C2969F582}"/>
                    </a:ext>
                  </a:extLst>
                </p:cNvPr>
                <p:cNvPicPr/>
                <p:nvPr/>
              </p:nvPicPr>
              <p:blipFill>
                <a:blip r:embed="rId4"/>
                <a:stretch>
                  <a:fillRect/>
                </a:stretch>
              </p:blipFill>
              <p:spPr>
                <a:xfrm>
                  <a:off x="1251808" y="55257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3">
                  <a:extLst>
                    <a:ext uri="{FF2B5EF4-FFF2-40B4-BE49-F238E27FC236}">
                      <a16:creationId xmlns:a16="http://schemas.microsoft.com/office/drawing/2014/main" id="{E6B75733-7E56-74B3-52B5-1A9A4153D6CC}"/>
                    </a:ext>
                  </a:extLst>
                </p14:cNvPr>
                <p14:cNvContentPartPr/>
                <p14:nvPr/>
              </p14:nvContentPartPr>
              <p14:xfrm>
                <a:off x="1306168" y="5561390"/>
                <a:ext cx="717120" cy="360"/>
              </p14:xfrm>
            </p:contentPart>
          </mc:Choice>
          <mc:Fallback>
            <p:pic>
              <p:nvPicPr>
                <p:cNvPr id="74" name="Ink 73">
                  <a:extLst>
                    <a:ext uri="{FF2B5EF4-FFF2-40B4-BE49-F238E27FC236}">
                      <a16:creationId xmlns:a16="http://schemas.microsoft.com/office/drawing/2014/main" id="{E6B75733-7E56-74B3-52B5-1A9A4153D6CC}"/>
                    </a:ext>
                  </a:extLst>
                </p:cNvPr>
                <p:cNvPicPr/>
                <p:nvPr/>
              </p:nvPicPr>
              <p:blipFill>
                <a:blip r:embed="rId9"/>
                <a:stretch>
                  <a:fillRect/>
                </a:stretch>
              </p:blipFill>
              <p:spPr>
                <a:xfrm>
                  <a:off x="1270168" y="5525750"/>
                  <a:ext cx="788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5" name="Ink 74">
                  <a:extLst>
                    <a:ext uri="{FF2B5EF4-FFF2-40B4-BE49-F238E27FC236}">
                      <a16:creationId xmlns:a16="http://schemas.microsoft.com/office/drawing/2014/main" id="{9BA8F986-0DFA-177A-DC97-AE29F4EBAFE8}"/>
                    </a:ext>
                  </a:extLst>
                </p14:cNvPr>
                <p14:cNvContentPartPr/>
                <p14:nvPr/>
              </p14:nvContentPartPr>
              <p14:xfrm>
                <a:off x="2313808" y="5561390"/>
                <a:ext cx="281160" cy="360"/>
              </p14:xfrm>
            </p:contentPart>
          </mc:Choice>
          <mc:Fallback>
            <p:pic>
              <p:nvPicPr>
                <p:cNvPr id="75" name="Ink 74">
                  <a:extLst>
                    <a:ext uri="{FF2B5EF4-FFF2-40B4-BE49-F238E27FC236}">
                      <a16:creationId xmlns:a16="http://schemas.microsoft.com/office/drawing/2014/main" id="{9BA8F986-0DFA-177A-DC97-AE29F4EBAFE8}"/>
                    </a:ext>
                  </a:extLst>
                </p:cNvPr>
                <p:cNvPicPr/>
                <p:nvPr/>
              </p:nvPicPr>
              <p:blipFill>
                <a:blip r:embed="rId11"/>
                <a:stretch>
                  <a:fillRect/>
                </a:stretch>
              </p:blipFill>
              <p:spPr>
                <a:xfrm>
                  <a:off x="2277808" y="5525750"/>
                  <a:ext cx="3528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6" name="Ink 75">
                  <a:extLst>
                    <a:ext uri="{FF2B5EF4-FFF2-40B4-BE49-F238E27FC236}">
                      <a16:creationId xmlns:a16="http://schemas.microsoft.com/office/drawing/2014/main" id="{5F5B47F6-C9F2-EA4E-598A-102234AE10AE}"/>
                    </a:ext>
                  </a:extLst>
                </p14:cNvPr>
                <p14:cNvContentPartPr/>
                <p14:nvPr/>
              </p14:nvContentPartPr>
              <p14:xfrm>
                <a:off x="2668768" y="5561390"/>
                <a:ext cx="210240" cy="360"/>
              </p14:xfrm>
            </p:contentPart>
          </mc:Choice>
          <mc:Fallback>
            <p:pic>
              <p:nvPicPr>
                <p:cNvPr id="76" name="Ink 75">
                  <a:extLst>
                    <a:ext uri="{FF2B5EF4-FFF2-40B4-BE49-F238E27FC236}">
                      <a16:creationId xmlns:a16="http://schemas.microsoft.com/office/drawing/2014/main" id="{5F5B47F6-C9F2-EA4E-598A-102234AE10AE}"/>
                    </a:ext>
                  </a:extLst>
                </p:cNvPr>
                <p:cNvPicPr/>
                <p:nvPr/>
              </p:nvPicPr>
              <p:blipFill>
                <a:blip r:embed="rId13"/>
                <a:stretch>
                  <a:fillRect/>
                </a:stretch>
              </p:blipFill>
              <p:spPr>
                <a:xfrm>
                  <a:off x="2632768" y="5525750"/>
                  <a:ext cx="281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7" name="Ink 76">
                  <a:extLst>
                    <a:ext uri="{FF2B5EF4-FFF2-40B4-BE49-F238E27FC236}">
                      <a16:creationId xmlns:a16="http://schemas.microsoft.com/office/drawing/2014/main" id="{38FCFE2C-C52B-AC2A-E9CA-76DE4441D9EF}"/>
                    </a:ext>
                  </a:extLst>
                </p14:cNvPr>
                <p14:cNvContentPartPr/>
                <p14:nvPr/>
              </p14:nvContentPartPr>
              <p14:xfrm>
                <a:off x="2014648" y="5561390"/>
                <a:ext cx="887760" cy="360"/>
              </p14:xfrm>
            </p:contentPart>
          </mc:Choice>
          <mc:Fallback>
            <p:pic>
              <p:nvPicPr>
                <p:cNvPr id="77" name="Ink 76">
                  <a:extLst>
                    <a:ext uri="{FF2B5EF4-FFF2-40B4-BE49-F238E27FC236}">
                      <a16:creationId xmlns:a16="http://schemas.microsoft.com/office/drawing/2014/main" id="{38FCFE2C-C52B-AC2A-E9CA-76DE4441D9EF}"/>
                    </a:ext>
                  </a:extLst>
                </p:cNvPr>
                <p:cNvPicPr/>
                <p:nvPr/>
              </p:nvPicPr>
              <p:blipFill>
                <a:blip r:embed="rId15"/>
                <a:stretch>
                  <a:fillRect/>
                </a:stretch>
              </p:blipFill>
              <p:spPr>
                <a:xfrm>
                  <a:off x="1978648" y="5525750"/>
                  <a:ext cx="9594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8" name="Ink 77">
                  <a:extLst>
                    <a:ext uri="{FF2B5EF4-FFF2-40B4-BE49-F238E27FC236}">
                      <a16:creationId xmlns:a16="http://schemas.microsoft.com/office/drawing/2014/main" id="{8E31C610-0D8B-EFE3-44D9-D5F3ACEEFDED}"/>
                    </a:ext>
                  </a:extLst>
                </p14:cNvPr>
                <p14:cNvContentPartPr/>
                <p14:nvPr/>
              </p14:nvContentPartPr>
              <p14:xfrm>
                <a:off x="2668768" y="5561390"/>
                <a:ext cx="415800" cy="360"/>
              </p14:xfrm>
            </p:contentPart>
          </mc:Choice>
          <mc:Fallback>
            <p:pic>
              <p:nvPicPr>
                <p:cNvPr id="78" name="Ink 77">
                  <a:extLst>
                    <a:ext uri="{FF2B5EF4-FFF2-40B4-BE49-F238E27FC236}">
                      <a16:creationId xmlns:a16="http://schemas.microsoft.com/office/drawing/2014/main" id="{8E31C610-0D8B-EFE3-44D9-D5F3ACEEFDED}"/>
                    </a:ext>
                  </a:extLst>
                </p:cNvPr>
                <p:cNvPicPr/>
                <p:nvPr/>
              </p:nvPicPr>
              <p:blipFill>
                <a:blip r:embed="rId17"/>
                <a:stretch>
                  <a:fillRect/>
                </a:stretch>
              </p:blipFill>
              <p:spPr>
                <a:xfrm>
                  <a:off x="2632768" y="552575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9" name="Ink 78">
                  <a:extLst>
                    <a:ext uri="{FF2B5EF4-FFF2-40B4-BE49-F238E27FC236}">
                      <a16:creationId xmlns:a16="http://schemas.microsoft.com/office/drawing/2014/main" id="{2DBB14B2-6D45-6E6E-A4B6-E46242229EEF}"/>
                    </a:ext>
                  </a:extLst>
                </p14:cNvPr>
                <p14:cNvContentPartPr/>
                <p14:nvPr/>
              </p14:nvContentPartPr>
              <p14:xfrm>
                <a:off x="3162688" y="5561390"/>
                <a:ext cx="100080" cy="360"/>
              </p14:xfrm>
            </p:contentPart>
          </mc:Choice>
          <mc:Fallback>
            <p:pic>
              <p:nvPicPr>
                <p:cNvPr id="79" name="Ink 78">
                  <a:extLst>
                    <a:ext uri="{FF2B5EF4-FFF2-40B4-BE49-F238E27FC236}">
                      <a16:creationId xmlns:a16="http://schemas.microsoft.com/office/drawing/2014/main" id="{2DBB14B2-6D45-6E6E-A4B6-E46242229EEF}"/>
                    </a:ext>
                  </a:extLst>
                </p:cNvPr>
                <p:cNvPicPr/>
                <p:nvPr/>
              </p:nvPicPr>
              <p:blipFill>
                <a:blip r:embed="rId19"/>
                <a:stretch>
                  <a:fillRect/>
                </a:stretch>
              </p:blipFill>
              <p:spPr>
                <a:xfrm>
                  <a:off x="3127048" y="5525750"/>
                  <a:ext cx="171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0" name="Ink 79">
                  <a:extLst>
                    <a:ext uri="{FF2B5EF4-FFF2-40B4-BE49-F238E27FC236}">
                      <a16:creationId xmlns:a16="http://schemas.microsoft.com/office/drawing/2014/main" id="{58F97E1B-56EB-4106-1C6E-E7FD7D6F93E3}"/>
                    </a:ext>
                  </a:extLst>
                </p14:cNvPr>
                <p14:cNvContentPartPr/>
                <p14:nvPr/>
              </p14:nvContentPartPr>
              <p14:xfrm>
                <a:off x="2751568" y="5561390"/>
                <a:ext cx="2072520" cy="360"/>
              </p14:xfrm>
            </p:contentPart>
          </mc:Choice>
          <mc:Fallback>
            <p:pic>
              <p:nvPicPr>
                <p:cNvPr id="80" name="Ink 79">
                  <a:extLst>
                    <a:ext uri="{FF2B5EF4-FFF2-40B4-BE49-F238E27FC236}">
                      <a16:creationId xmlns:a16="http://schemas.microsoft.com/office/drawing/2014/main" id="{58F97E1B-56EB-4106-1C6E-E7FD7D6F93E3}"/>
                    </a:ext>
                  </a:extLst>
                </p:cNvPr>
                <p:cNvPicPr/>
                <p:nvPr/>
              </p:nvPicPr>
              <p:blipFill>
                <a:blip r:embed="rId21"/>
                <a:stretch>
                  <a:fillRect/>
                </a:stretch>
              </p:blipFill>
              <p:spPr>
                <a:xfrm>
                  <a:off x="2715928" y="5525750"/>
                  <a:ext cx="214416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83" name="Ink 82">
                <a:extLst>
                  <a:ext uri="{FF2B5EF4-FFF2-40B4-BE49-F238E27FC236}">
                    <a16:creationId xmlns:a16="http://schemas.microsoft.com/office/drawing/2014/main" id="{202D0D75-FA91-DED6-B884-DE39509BC8EE}"/>
                  </a:ext>
                </a:extLst>
              </p14:cNvPr>
              <p14:cNvContentPartPr/>
              <p14:nvPr/>
            </p14:nvContentPartPr>
            <p14:xfrm>
              <a:off x="1697848" y="5131550"/>
              <a:ext cx="360" cy="360"/>
            </p14:xfrm>
          </p:contentPart>
        </mc:Choice>
        <mc:Fallback>
          <p:pic>
            <p:nvPicPr>
              <p:cNvPr id="83" name="Ink 82">
                <a:extLst>
                  <a:ext uri="{FF2B5EF4-FFF2-40B4-BE49-F238E27FC236}">
                    <a16:creationId xmlns:a16="http://schemas.microsoft.com/office/drawing/2014/main" id="{202D0D75-FA91-DED6-B884-DE39509BC8EE}"/>
                  </a:ext>
                </a:extLst>
              </p:cNvPr>
              <p:cNvPicPr/>
              <p:nvPr/>
            </p:nvPicPr>
            <p:blipFill>
              <a:blip r:embed="rId23"/>
              <a:stretch>
                <a:fillRect/>
              </a:stretch>
            </p:blipFill>
            <p:spPr>
              <a:xfrm>
                <a:off x="1662208" y="50959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4" name="Ink 83">
                <a:extLst>
                  <a:ext uri="{FF2B5EF4-FFF2-40B4-BE49-F238E27FC236}">
                    <a16:creationId xmlns:a16="http://schemas.microsoft.com/office/drawing/2014/main" id="{C3A67CD9-70B8-F9F0-CDA9-39698D884963}"/>
                  </a:ext>
                </a:extLst>
              </p14:cNvPr>
              <p14:cNvContentPartPr/>
              <p14:nvPr/>
            </p14:nvContentPartPr>
            <p14:xfrm>
              <a:off x="1800808" y="4469150"/>
              <a:ext cx="3600" cy="3600"/>
            </p14:xfrm>
          </p:contentPart>
        </mc:Choice>
        <mc:Fallback>
          <p:pic>
            <p:nvPicPr>
              <p:cNvPr id="84" name="Ink 83">
                <a:extLst>
                  <a:ext uri="{FF2B5EF4-FFF2-40B4-BE49-F238E27FC236}">
                    <a16:creationId xmlns:a16="http://schemas.microsoft.com/office/drawing/2014/main" id="{C3A67CD9-70B8-F9F0-CDA9-39698D884963}"/>
                  </a:ext>
                </a:extLst>
              </p:cNvPr>
              <p:cNvPicPr/>
              <p:nvPr/>
            </p:nvPicPr>
            <p:blipFill>
              <a:blip r:embed="rId25"/>
              <a:stretch>
                <a:fillRect/>
              </a:stretch>
            </p:blipFill>
            <p:spPr>
              <a:xfrm>
                <a:off x="1764808" y="4433150"/>
                <a:ext cx="752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5" name="Ink 84">
                <a:extLst>
                  <a:ext uri="{FF2B5EF4-FFF2-40B4-BE49-F238E27FC236}">
                    <a16:creationId xmlns:a16="http://schemas.microsoft.com/office/drawing/2014/main" id="{E05055A4-A7FE-C2F6-D51E-C22E037663E0}"/>
                  </a:ext>
                </a:extLst>
              </p14:cNvPr>
              <p14:cNvContentPartPr/>
              <p14:nvPr/>
            </p14:nvContentPartPr>
            <p14:xfrm>
              <a:off x="2817448" y="5140910"/>
              <a:ext cx="6120" cy="6120"/>
            </p14:xfrm>
          </p:contentPart>
        </mc:Choice>
        <mc:Fallback>
          <p:pic>
            <p:nvPicPr>
              <p:cNvPr id="85" name="Ink 84">
                <a:extLst>
                  <a:ext uri="{FF2B5EF4-FFF2-40B4-BE49-F238E27FC236}">
                    <a16:creationId xmlns:a16="http://schemas.microsoft.com/office/drawing/2014/main" id="{E05055A4-A7FE-C2F6-D51E-C22E037663E0}"/>
                  </a:ext>
                </a:extLst>
              </p:cNvPr>
              <p:cNvPicPr/>
              <p:nvPr/>
            </p:nvPicPr>
            <p:blipFill>
              <a:blip r:embed="rId27"/>
              <a:stretch>
                <a:fillRect/>
              </a:stretch>
            </p:blipFill>
            <p:spPr>
              <a:xfrm>
                <a:off x="2781808" y="5104910"/>
                <a:ext cx="77760" cy="77760"/>
              </a:xfrm>
              <a:prstGeom prst="rect">
                <a:avLst/>
              </a:prstGeom>
            </p:spPr>
          </p:pic>
        </mc:Fallback>
      </mc:AlternateContent>
      <p:grpSp>
        <p:nvGrpSpPr>
          <p:cNvPr id="91" name="Group 90">
            <a:extLst>
              <a:ext uri="{FF2B5EF4-FFF2-40B4-BE49-F238E27FC236}">
                <a16:creationId xmlns:a16="http://schemas.microsoft.com/office/drawing/2014/main" id="{3C8B125A-803F-02EE-CD59-295FD98D541C}"/>
              </a:ext>
            </a:extLst>
          </p:cNvPr>
          <p:cNvGrpSpPr/>
          <p:nvPr/>
        </p:nvGrpSpPr>
        <p:grpSpPr>
          <a:xfrm>
            <a:off x="2500648" y="4674350"/>
            <a:ext cx="360" cy="360"/>
            <a:chOff x="2500648" y="4674350"/>
            <a:chExt cx="360" cy="360"/>
          </a:xfrm>
        </p:grpSpPr>
        <mc:AlternateContent xmlns:mc="http://schemas.openxmlformats.org/markup-compatibility/2006">
          <mc:Choice xmlns:p14="http://schemas.microsoft.com/office/powerpoint/2010/main" Requires="p14">
            <p:contentPart p14:bwMode="auto" r:id="rId28">
              <p14:nvContentPartPr>
                <p14:cNvPr id="86" name="Ink 85">
                  <a:extLst>
                    <a:ext uri="{FF2B5EF4-FFF2-40B4-BE49-F238E27FC236}">
                      <a16:creationId xmlns:a16="http://schemas.microsoft.com/office/drawing/2014/main" id="{0DCDFF56-21D1-9F63-8242-A4E53B576260}"/>
                    </a:ext>
                  </a:extLst>
                </p14:cNvPr>
                <p14:cNvContentPartPr/>
                <p14:nvPr/>
              </p14:nvContentPartPr>
              <p14:xfrm>
                <a:off x="2500648" y="4674350"/>
                <a:ext cx="360" cy="360"/>
              </p14:xfrm>
            </p:contentPart>
          </mc:Choice>
          <mc:Fallback>
            <p:pic>
              <p:nvPicPr>
                <p:cNvPr id="86" name="Ink 85">
                  <a:extLst>
                    <a:ext uri="{FF2B5EF4-FFF2-40B4-BE49-F238E27FC236}">
                      <a16:creationId xmlns:a16="http://schemas.microsoft.com/office/drawing/2014/main" id="{0DCDFF56-21D1-9F63-8242-A4E53B576260}"/>
                    </a:ext>
                  </a:extLst>
                </p:cNvPr>
                <p:cNvPicPr/>
                <p:nvPr/>
              </p:nvPicPr>
              <p:blipFill>
                <a:blip r:embed="rId23"/>
                <a:stretch>
                  <a:fillRect/>
                </a:stretch>
              </p:blipFill>
              <p:spPr>
                <a:xfrm>
                  <a:off x="2464648" y="46387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7" name="Ink 86">
                  <a:extLst>
                    <a:ext uri="{FF2B5EF4-FFF2-40B4-BE49-F238E27FC236}">
                      <a16:creationId xmlns:a16="http://schemas.microsoft.com/office/drawing/2014/main" id="{0752AA9A-4EC9-E796-C024-4A0F5392A73D}"/>
                    </a:ext>
                  </a:extLst>
                </p14:cNvPr>
                <p14:cNvContentPartPr/>
                <p14:nvPr/>
              </p14:nvContentPartPr>
              <p14:xfrm>
                <a:off x="2500648" y="4674350"/>
                <a:ext cx="360" cy="360"/>
              </p14:xfrm>
            </p:contentPart>
          </mc:Choice>
          <mc:Fallback>
            <p:pic>
              <p:nvPicPr>
                <p:cNvPr id="87" name="Ink 86">
                  <a:extLst>
                    <a:ext uri="{FF2B5EF4-FFF2-40B4-BE49-F238E27FC236}">
                      <a16:creationId xmlns:a16="http://schemas.microsoft.com/office/drawing/2014/main" id="{0752AA9A-4EC9-E796-C024-4A0F5392A73D}"/>
                    </a:ext>
                  </a:extLst>
                </p:cNvPr>
                <p:cNvPicPr/>
                <p:nvPr/>
              </p:nvPicPr>
              <p:blipFill>
                <a:blip r:embed="rId23"/>
                <a:stretch>
                  <a:fillRect/>
                </a:stretch>
              </p:blipFill>
              <p:spPr>
                <a:xfrm>
                  <a:off x="2464648" y="4638710"/>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88" name="Ink 87">
                <a:extLst>
                  <a:ext uri="{FF2B5EF4-FFF2-40B4-BE49-F238E27FC236}">
                    <a16:creationId xmlns:a16="http://schemas.microsoft.com/office/drawing/2014/main" id="{539A2996-5888-0577-52B1-1A7D27B47231}"/>
                  </a:ext>
                </a:extLst>
              </p14:cNvPr>
              <p14:cNvContentPartPr/>
              <p14:nvPr/>
            </p14:nvContentPartPr>
            <p14:xfrm>
              <a:off x="2089888" y="3797390"/>
              <a:ext cx="360" cy="360"/>
            </p14:xfrm>
          </p:contentPart>
        </mc:Choice>
        <mc:Fallback>
          <p:pic>
            <p:nvPicPr>
              <p:cNvPr id="88" name="Ink 87">
                <a:extLst>
                  <a:ext uri="{FF2B5EF4-FFF2-40B4-BE49-F238E27FC236}">
                    <a16:creationId xmlns:a16="http://schemas.microsoft.com/office/drawing/2014/main" id="{539A2996-5888-0577-52B1-1A7D27B47231}"/>
                  </a:ext>
                </a:extLst>
              </p:cNvPr>
              <p:cNvPicPr/>
              <p:nvPr/>
            </p:nvPicPr>
            <p:blipFill>
              <a:blip r:embed="rId23"/>
              <a:stretch>
                <a:fillRect/>
              </a:stretch>
            </p:blipFill>
            <p:spPr>
              <a:xfrm>
                <a:off x="2053888" y="3761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9" name="Ink 88">
                <a:extLst>
                  <a:ext uri="{FF2B5EF4-FFF2-40B4-BE49-F238E27FC236}">
                    <a16:creationId xmlns:a16="http://schemas.microsoft.com/office/drawing/2014/main" id="{19743A2E-BA8B-876D-AA9E-06F5D2D0AABD}"/>
                  </a:ext>
                </a:extLst>
              </p14:cNvPr>
              <p14:cNvContentPartPr/>
              <p14:nvPr/>
            </p14:nvContentPartPr>
            <p14:xfrm>
              <a:off x="3041368" y="4086830"/>
              <a:ext cx="360" cy="360"/>
            </p14:xfrm>
          </p:contentPart>
        </mc:Choice>
        <mc:Fallback>
          <p:pic>
            <p:nvPicPr>
              <p:cNvPr id="89" name="Ink 88">
                <a:extLst>
                  <a:ext uri="{FF2B5EF4-FFF2-40B4-BE49-F238E27FC236}">
                    <a16:creationId xmlns:a16="http://schemas.microsoft.com/office/drawing/2014/main" id="{19743A2E-BA8B-876D-AA9E-06F5D2D0AABD}"/>
                  </a:ext>
                </a:extLst>
              </p:cNvPr>
              <p:cNvPicPr/>
              <p:nvPr/>
            </p:nvPicPr>
            <p:blipFill>
              <a:blip r:embed="rId23"/>
              <a:stretch>
                <a:fillRect/>
              </a:stretch>
            </p:blipFill>
            <p:spPr>
              <a:xfrm>
                <a:off x="3005728" y="40511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0" name="Ink 89">
                <a:extLst>
                  <a:ext uri="{FF2B5EF4-FFF2-40B4-BE49-F238E27FC236}">
                    <a16:creationId xmlns:a16="http://schemas.microsoft.com/office/drawing/2014/main" id="{D5147848-6C39-7B60-62B8-8427575E2276}"/>
                  </a:ext>
                </a:extLst>
              </p14:cNvPr>
              <p14:cNvContentPartPr/>
              <p14:nvPr/>
            </p14:nvContentPartPr>
            <p14:xfrm>
              <a:off x="3517648" y="4581110"/>
              <a:ext cx="360" cy="360"/>
            </p14:xfrm>
          </p:contentPart>
        </mc:Choice>
        <mc:Fallback>
          <p:pic>
            <p:nvPicPr>
              <p:cNvPr id="90" name="Ink 89">
                <a:extLst>
                  <a:ext uri="{FF2B5EF4-FFF2-40B4-BE49-F238E27FC236}">
                    <a16:creationId xmlns:a16="http://schemas.microsoft.com/office/drawing/2014/main" id="{D5147848-6C39-7B60-62B8-8427575E2276}"/>
                  </a:ext>
                </a:extLst>
              </p:cNvPr>
              <p:cNvPicPr/>
              <p:nvPr/>
            </p:nvPicPr>
            <p:blipFill>
              <a:blip r:embed="rId23"/>
              <a:stretch>
                <a:fillRect/>
              </a:stretch>
            </p:blipFill>
            <p:spPr>
              <a:xfrm>
                <a:off x="3481648" y="45451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2" name="Ink 91">
                <a:extLst>
                  <a:ext uri="{FF2B5EF4-FFF2-40B4-BE49-F238E27FC236}">
                    <a16:creationId xmlns:a16="http://schemas.microsoft.com/office/drawing/2014/main" id="{3BEFDC66-1C50-047F-953B-27738BB5F455}"/>
                  </a:ext>
                </a:extLst>
              </p14:cNvPr>
              <p14:cNvContentPartPr/>
              <p14:nvPr/>
            </p14:nvContentPartPr>
            <p14:xfrm>
              <a:off x="2602888" y="3713510"/>
              <a:ext cx="360" cy="360"/>
            </p14:xfrm>
          </p:contentPart>
        </mc:Choice>
        <mc:Fallback>
          <p:pic>
            <p:nvPicPr>
              <p:cNvPr id="92" name="Ink 91">
                <a:extLst>
                  <a:ext uri="{FF2B5EF4-FFF2-40B4-BE49-F238E27FC236}">
                    <a16:creationId xmlns:a16="http://schemas.microsoft.com/office/drawing/2014/main" id="{3BEFDC66-1C50-047F-953B-27738BB5F455}"/>
                  </a:ext>
                </a:extLst>
              </p:cNvPr>
              <p:cNvPicPr/>
              <p:nvPr/>
            </p:nvPicPr>
            <p:blipFill>
              <a:blip r:embed="rId23"/>
              <a:stretch>
                <a:fillRect/>
              </a:stretch>
            </p:blipFill>
            <p:spPr>
              <a:xfrm>
                <a:off x="2567248" y="36775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3" name="Ink 92">
                <a:extLst>
                  <a:ext uri="{FF2B5EF4-FFF2-40B4-BE49-F238E27FC236}">
                    <a16:creationId xmlns:a16="http://schemas.microsoft.com/office/drawing/2014/main" id="{007D05F8-B5F9-D65E-4E2D-D42778C85CA8}"/>
                  </a:ext>
                </a:extLst>
              </p14:cNvPr>
              <p14:cNvContentPartPr/>
              <p14:nvPr/>
            </p14:nvContentPartPr>
            <p14:xfrm>
              <a:off x="3172408" y="3386990"/>
              <a:ext cx="360" cy="360"/>
            </p14:xfrm>
          </p:contentPart>
        </mc:Choice>
        <mc:Fallback>
          <p:pic>
            <p:nvPicPr>
              <p:cNvPr id="93" name="Ink 92">
                <a:extLst>
                  <a:ext uri="{FF2B5EF4-FFF2-40B4-BE49-F238E27FC236}">
                    <a16:creationId xmlns:a16="http://schemas.microsoft.com/office/drawing/2014/main" id="{007D05F8-B5F9-D65E-4E2D-D42778C85CA8}"/>
                  </a:ext>
                </a:extLst>
              </p:cNvPr>
              <p:cNvPicPr/>
              <p:nvPr/>
            </p:nvPicPr>
            <p:blipFill>
              <a:blip r:embed="rId23"/>
              <a:stretch>
                <a:fillRect/>
              </a:stretch>
            </p:blipFill>
            <p:spPr>
              <a:xfrm>
                <a:off x="3136768" y="33509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4" name="Ink 93">
                <a:extLst>
                  <a:ext uri="{FF2B5EF4-FFF2-40B4-BE49-F238E27FC236}">
                    <a16:creationId xmlns:a16="http://schemas.microsoft.com/office/drawing/2014/main" id="{E83F7E15-3559-98D0-AD77-9F3EF97B25AE}"/>
                  </a:ext>
                </a:extLst>
              </p14:cNvPr>
              <p14:cNvContentPartPr/>
              <p14:nvPr/>
            </p14:nvContentPartPr>
            <p14:xfrm>
              <a:off x="4021288" y="4040030"/>
              <a:ext cx="360" cy="360"/>
            </p14:xfrm>
          </p:contentPart>
        </mc:Choice>
        <mc:Fallback>
          <p:pic>
            <p:nvPicPr>
              <p:cNvPr id="94" name="Ink 93">
                <a:extLst>
                  <a:ext uri="{FF2B5EF4-FFF2-40B4-BE49-F238E27FC236}">
                    <a16:creationId xmlns:a16="http://schemas.microsoft.com/office/drawing/2014/main" id="{E83F7E15-3559-98D0-AD77-9F3EF97B25AE}"/>
                  </a:ext>
                </a:extLst>
              </p:cNvPr>
              <p:cNvPicPr/>
              <p:nvPr/>
            </p:nvPicPr>
            <p:blipFill>
              <a:blip r:embed="rId23"/>
              <a:stretch>
                <a:fillRect/>
              </a:stretch>
            </p:blipFill>
            <p:spPr>
              <a:xfrm>
                <a:off x="3985648" y="4004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5" name="Ink 94">
                <a:extLst>
                  <a:ext uri="{FF2B5EF4-FFF2-40B4-BE49-F238E27FC236}">
                    <a16:creationId xmlns:a16="http://schemas.microsoft.com/office/drawing/2014/main" id="{89ADF583-164F-3174-0CC6-895CE1384CD0}"/>
                  </a:ext>
                </a:extLst>
              </p14:cNvPr>
              <p14:cNvContentPartPr/>
              <p14:nvPr/>
            </p14:nvContentPartPr>
            <p14:xfrm>
              <a:off x="3769288" y="3610910"/>
              <a:ext cx="360" cy="360"/>
            </p14:xfrm>
          </p:contentPart>
        </mc:Choice>
        <mc:Fallback>
          <p:pic>
            <p:nvPicPr>
              <p:cNvPr id="95" name="Ink 94">
                <a:extLst>
                  <a:ext uri="{FF2B5EF4-FFF2-40B4-BE49-F238E27FC236}">
                    <a16:creationId xmlns:a16="http://schemas.microsoft.com/office/drawing/2014/main" id="{89ADF583-164F-3174-0CC6-895CE1384CD0}"/>
                  </a:ext>
                </a:extLst>
              </p:cNvPr>
              <p:cNvPicPr/>
              <p:nvPr/>
            </p:nvPicPr>
            <p:blipFill>
              <a:blip r:embed="rId23"/>
              <a:stretch>
                <a:fillRect/>
              </a:stretch>
            </p:blipFill>
            <p:spPr>
              <a:xfrm>
                <a:off x="3733648" y="35749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6" name="Ink 95">
                <a:extLst>
                  <a:ext uri="{FF2B5EF4-FFF2-40B4-BE49-F238E27FC236}">
                    <a16:creationId xmlns:a16="http://schemas.microsoft.com/office/drawing/2014/main" id="{AAB859C5-8249-5388-36FE-334AD0011897}"/>
                  </a:ext>
                </a:extLst>
              </p14:cNvPr>
              <p14:cNvContentPartPr/>
              <p14:nvPr/>
            </p14:nvContentPartPr>
            <p14:xfrm>
              <a:off x="4403968" y="3657350"/>
              <a:ext cx="3960" cy="3960"/>
            </p14:xfrm>
          </p:contentPart>
        </mc:Choice>
        <mc:Fallback>
          <p:pic>
            <p:nvPicPr>
              <p:cNvPr id="96" name="Ink 95">
                <a:extLst>
                  <a:ext uri="{FF2B5EF4-FFF2-40B4-BE49-F238E27FC236}">
                    <a16:creationId xmlns:a16="http://schemas.microsoft.com/office/drawing/2014/main" id="{AAB859C5-8249-5388-36FE-334AD0011897}"/>
                  </a:ext>
                </a:extLst>
              </p:cNvPr>
              <p:cNvPicPr/>
              <p:nvPr/>
            </p:nvPicPr>
            <p:blipFill>
              <a:blip r:embed="rId38"/>
              <a:stretch>
                <a:fillRect/>
              </a:stretch>
            </p:blipFill>
            <p:spPr>
              <a:xfrm>
                <a:off x="4368328" y="3621710"/>
                <a:ext cx="75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7" name="Ink 96">
                <a:extLst>
                  <a:ext uri="{FF2B5EF4-FFF2-40B4-BE49-F238E27FC236}">
                    <a16:creationId xmlns:a16="http://schemas.microsoft.com/office/drawing/2014/main" id="{4045A714-C155-A76C-6915-927EB4E6265E}"/>
                  </a:ext>
                </a:extLst>
              </p14:cNvPr>
              <p14:cNvContentPartPr/>
              <p14:nvPr/>
            </p14:nvContentPartPr>
            <p14:xfrm>
              <a:off x="4077448" y="3079190"/>
              <a:ext cx="360" cy="360"/>
            </p14:xfrm>
          </p:contentPart>
        </mc:Choice>
        <mc:Fallback>
          <p:pic>
            <p:nvPicPr>
              <p:cNvPr id="97" name="Ink 96">
                <a:extLst>
                  <a:ext uri="{FF2B5EF4-FFF2-40B4-BE49-F238E27FC236}">
                    <a16:creationId xmlns:a16="http://schemas.microsoft.com/office/drawing/2014/main" id="{4045A714-C155-A76C-6915-927EB4E6265E}"/>
                  </a:ext>
                </a:extLst>
              </p:cNvPr>
              <p:cNvPicPr/>
              <p:nvPr/>
            </p:nvPicPr>
            <p:blipFill>
              <a:blip r:embed="rId23"/>
              <a:stretch>
                <a:fillRect/>
              </a:stretch>
            </p:blipFill>
            <p:spPr>
              <a:xfrm>
                <a:off x="4041448" y="30431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8" name="Ink 97">
                <a:extLst>
                  <a:ext uri="{FF2B5EF4-FFF2-40B4-BE49-F238E27FC236}">
                    <a16:creationId xmlns:a16="http://schemas.microsoft.com/office/drawing/2014/main" id="{B0DF4D98-517B-A7E6-8E88-6019D6BD102B}"/>
                  </a:ext>
                </a:extLst>
              </p14:cNvPr>
              <p14:cNvContentPartPr/>
              <p14:nvPr/>
            </p14:nvContentPartPr>
            <p14:xfrm>
              <a:off x="2938768" y="2873630"/>
              <a:ext cx="360" cy="360"/>
            </p14:xfrm>
          </p:contentPart>
        </mc:Choice>
        <mc:Fallback>
          <p:pic>
            <p:nvPicPr>
              <p:cNvPr id="98" name="Ink 97">
                <a:extLst>
                  <a:ext uri="{FF2B5EF4-FFF2-40B4-BE49-F238E27FC236}">
                    <a16:creationId xmlns:a16="http://schemas.microsoft.com/office/drawing/2014/main" id="{B0DF4D98-517B-A7E6-8E88-6019D6BD102B}"/>
                  </a:ext>
                </a:extLst>
              </p:cNvPr>
              <p:cNvPicPr/>
              <p:nvPr/>
            </p:nvPicPr>
            <p:blipFill>
              <a:blip r:embed="rId23"/>
              <a:stretch>
                <a:fillRect/>
              </a:stretch>
            </p:blipFill>
            <p:spPr>
              <a:xfrm>
                <a:off x="2903128" y="28379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13B638A3-06F2-E7BE-363D-F97D1328CCEB}"/>
                  </a:ext>
                </a:extLst>
              </p14:cNvPr>
              <p14:cNvContentPartPr/>
              <p14:nvPr/>
            </p14:nvContentPartPr>
            <p14:xfrm>
              <a:off x="4954048" y="2565470"/>
              <a:ext cx="7920" cy="7920"/>
            </p14:xfrm>
          </p:contentPart>
        </mc:Choice>
        <mc:Fallback>
          <p:pic>
            <p:nvPicPr>
              <p:cNvPr id="99" name="Ink 98">
                <a:extLst>
                  <a:ext uri="{FF2B5EF4-FFF2-40B4-BE49-F238E27FC236}">
                    <a16:creationId xmlns:a16="http://schemas.microsoft.com/office/drawing/2014/main" id="{13B638A3-06F2-E7BE-363D-F97D1328CCEB}"/>
                  </a:ext>
                </a:extLst>
              </p:cNvPr>
              <p:cNvPicPr/>
              <p:nvPr/>
            </p:nvPicPr>
            <p:blipFill>
              <a:blip r:embed="rId42"/>
              <a:stretch>
                <a:fillRect/>
              </a:stretch>
            </p:blipFill>
            <p:spPr>
              <a:xfrm>
                <a:off x="4918408" y="2529830"/>
                <a:ext cx="79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3CFD0FF4-5F7C-C334-D9D9-D9D0ABE428DB}"/>
                  </a:ext>
                </a:extLst>
              </p14:cNvPr>
              <p14:cNvContentPartPr/>
              <p14:nvPr/>
            </p14:nvContentPartPr>
            <p14:xfrm>
              <a:off x="3349528" y="2761670"/>
              <a:ext cx="1800" cy="360"/>
            </p14:xfrm>
          </p:contentPart>
        </mc:Choice>
        <mc:Fallback>
          <p:pic>
            <p:nvPicPr>
              <p:cNvPr id="100" name="Ink 99">
                <a:extLst>
                  <a:ext uri="{FF2B5EF4-FFF2-40B4-BE49-F238E27FC236}">
                    <a16:creationId xmlns:a16="http://schemas.microsoft.com/office/drawing/2014/main" id="{3CFD0FF4-5F7C-C334-D9D9-D9D0ABE428DB}"/>
                  </a:ext>
                </a:extLst>
              </p:cNvPr>
              <p:cNvPicPr/>
              <p:nvPr/>
            </p:nvPicPr>
            <p:blipFill>
              <a:blip r:embed="rId44"/>
              <a:stretch>
                <a:fillRect/>
              </a:stretch>
            </p:blipFill>
            <p:spPr>
              <a:xfrm>
                <a:off x="3313888" y="2726030"/>
                <a:ext cx="73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40547B2A-42A9-B015-80AA-08839AD54B6E}"/>
                  </a:ext>
                </a:extLst>
              </p14:cNvPr>
              <p14:cNvContentPartPr/>
              <p14:nvPr/>
            </p14:nvContentPartPr>
            <p14:xfrm>
              <a:off x="3900328" y="2509670"/>
              <a:ext cx="360" cy="360"/>
            </p14:xfrm>
          </p:contentPart>
        </mc:Choice>
        <mc:Fallback>
          <p:pic>
            <p:nvPicPr>
              <p:cNvPr id="101" name="Ink 100">
                <a:extLst>
                  <a:ext uri="{FF2B5EF4-FFF2-40B4-BE49-F238E27FC236}">
                    <a16:creationId xmlns:a16="http://schemas.microsoft.com/office/drawing/2014/main" id="{40547B2A-42A9-B015-80AA-08839AD54B6E}"/>
                  </a:ext>
                </a:extLst>
              </p:cNvPr>
              <p:cNvPicPr/>
              <p:nvPr/>
            </p:nvPicPr>
            <p:blipFill>
              <a:blip r:embed="rId23"/>
              <a:stretch>
                <a:fillRect/>
              </a:stretch>
            </p:blipFill>
            <p:spPr>
              <a:xfrm>
                <a:off x="3864328" y="24736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2" name="Ink 101">
                <a:extLst>
                  <a:ext uri="{FF2B5EF4-FFF2-40B4-BE49-F238E27FC236}">
                    <a16:creationId xmlns:a16="http://schemas.microsoft.com/office/drawing/2014/main" id="{B8B9D215-A0B3-541B-DE8A-ED41909F9CE3}"/>
                  </a:ext>
                </a:extLst>
              </p14:cNvPr>
              <p14:cNvContentPartPr/>
              <p14:nvPr/>
            </p14:nvContentPartPr>
            <p14:xfrm>
              <a:off x="5094448" y="3321470"/>
              <a:ext cx="360" cy="360"/>
            </p14:xfrm>
          </p:contentPart>
        </mc:Choice>
        <mc:Fallback>
          <p:pic>
            <p:nvPicPr>
              <p:cNvPr id="102" name="Ink 101">
                <a:extLst>
                  <a:ext uri="{FF2B5EF4-FFF2-40B4-BE49-F238E27FC236}">
                    <a16:creationId xmlns:a16="http://schemas.microsoft.com/office/drawing/2014/main" id="{B8B9D215-A0B3-541B-DE8A-ED41909F9CE3}"/>
                  </a:ext>
                </a:extLst>
              </p:cNvPr>
              <p:cNvPicPr/>
              <p:nvPr/>
            </p:nvPicPr>
            <p:blipFill>
              <a:blip r:embed="rId23"/>
              <a:stretch>
                <a:fillRect/>
              </a:stretch>
            </p:blipFill>
            <p:spPr>
              <a:xfrm>
                <a:off x="5058448" y="3285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3" name="Ink 102">
                <a:extLst>
                  <a:ext uri="{FF2B5EF4-FFF2-40B4-BE49-F238E27FC236}">
                    <a16:creationId xmlns:a16="http://schemas.microsoft.com/office/drawing/2014/main" id="{9B06DCED-2247-A982-EB64-E1B34531C678}"/>
                  </a:ext>
                </a:extLst>
              </p14:cNvPr>
              <p14:cNvContentPartPr/>
              <p14:nvPr/>
            </p14:nvContentPartPr>
            <p14:xfrm>
              <a:off x="1800808" y="3144350"/>
              <a:ext cx="360" cy="360"/>
            </p14:xfrm>
          </p:contentPart>
        </mc:Choice>
        <mc:Fallback>
          <p:pic>
            <p:nvPicPr>
              <p:cNvPr id="103" name="Ink 102">
                <a:extLst>
                  <a:ext uri="{FF2B5EF4-FFF2-40B4-BE49-F238E27FC236}">
                    <a16:creationId xmlns:a16="http://schemas.microsoft.com/office/drawing/2014/main" id="{9B06DCED-2247-A982-EB64-E1B34531C678}"/>
                  </a:ext>
                </a:extLst>
              </p:cNvPr>
              <p:cNvPicPr/>
              <p:nvPr/>
            </p:nvPicPr>
            <p:blipFill>
              <a:blip r:embed="rId23"/>
              <a:stretch>
                <a:fillRect/>
              </a:stretch>
            </p:blipFill>
            <p:spPr>
              <a:xfrm>
                <a:off x="1764808" y="31087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4" name="Ink 103">
                <a:extLst>
                  <a:ext uri="{FF2B5EF4-FFF2-40B4-BE49-F238E27FC236}">
                    <a16:creationId xmlns:a16="http://schemas.microsoft.com/office/drawing/2014/main" id="{EDCEC200-E85F-0707-068B-21793A7EEE4A}"/>
                  </a:ext>
                </a:extLst>
              </p14:cNvPr>
              <p14:cNvContentPartPr/>
              <p14:nvPr/>
            </p14:nvContentPartPr>
            <p14:xfrm>
              <a:off x="4338448" y="2976561"/>
              <a:ext cx="360" cy="360"/>
            </p14:xfrm>
          </p:contentPart>
        </mc:Choice>
        <mc:Fallback>
          <p:pic>
            <p:nvPicPr>
              <p:cNvPr id="104" name="Ink 103">
                <a:extLst>
                  <a:ext uri="{FF2B5EF4-FFF2-40B4-BE49-F238E27FC236}">
                    <a16:creationId xmlns:a16="http://schemas.microsoft.com/office/drawing/2014/main" id="{EDCEC200-E85F-0707-068B-21793A7EEE4A}"/>
                  </a:ext>
                </a:extLst>
              </p:cNvPr>
              <p:cNvPicPr/>
              <p:nvPr/>
            </p:nvPicPr>
            <p:blipFill>
              <a:blip r:embed="rId23"/>
              <a:stretch>
                <a:fillRect/>
              </a:stretch>
            </p:blipFill>
            <p:spPr>
              <a:xfrm>
                <a:off x="4302448" y="2940561"/>
                <a:ext cx="72000" cy="72000"/>
              </a:xfrm>
              <a:prstGeom prst="rect">
                <a:avLst/>
              </a:prstGeom>
            </p:spPr>
          </p:pic>
        </mc:Fallback>
      </mc:AlternateContent>
      <p:sp>
        <p:nvSpPr>
          <p:cNvPr id="105" name="TextBox 104">
            <a:extLst>
              <a:ext uri="{FF2B5EF4-FFF2-40B4-BE49-F238E27FC236}">
                <a16:creationId xmlns:a16="http://schemas.microsoft.com/office/drawing/2014/main" id="{FD1E80D3-33DA-D809-8B08-99A0DF290B29}"/>
              </a:ext>
            </a:extLst>
          </p:cNvPr>
          <p:cNvSpPr txBox="1"/>
          <p:nvPr/>
        </p:nvSpPr>
        <p:spPr>
          <a:xfrm>
            <a:off x="7182861" y="3329090"/>
            <a:ext cx="3060440" cy="584775"/>
          </a:xfrm>
          <a:prstGeom prst="rect">
            <a:avLst/>
          </a:prstGeom>
          <a:noFill/>
        </p:spPr>
        <p:txBody>
          <a:bodyPr wrap="square" rtlCol="0">
            <a:spAutoFit/>
          </a:bodyPr>
          <a:lstStyle/>
          <a:p>
            <a:r>
              <a:rPr lang="en-US" sz="3200" b="1" i="1" dirty="0">
                <a:solidFill>
                  <a:srgbClr val="FFFF00"/>
                </a:solidFill>
              </a:rPr>
              <a:t>High Variance </a:t>
            </a:r>
          </a:p>
        </p:txBody>
      </p:sp>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30</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graphicFrame>
        <p:nvGraphicFramePr>
          <p:cNvPr id="7" name="Table 6">
            <a:extLst>
              <a:ext uri="{FF2B5EF4-FFF2-40B4-BE49-F238E27FC236}">
                <a16:creationId xmlns:a16="http://schemas.microsoft.com/office/drawing/2014/main" id="{0B3C374D-EE78-0E96-0A3A-AEC36CE72B04}"/>
              </a:ext>
            </a:extLst>
          </p:cNvPr>
          <p:cNvGraphicFramePr>
            <a:graphicFrameLocks noGrp="1"/>
          </p:cNvGraphicFramePr>
          <p:nvPr/>
        </p:nvGraphicFramePr>
        <p:xfrm>
          <a:off x="407037" y="1209988"/>
          <a:ext cx="4002404" cy="4785360"/>
        </p:xfrm>
        <a:graphic>
          <a:graphicData uri="http://schemas.openxmlformats.org/drawingml/2006/table">
            <a:tbl>
              <a:tblPr>
                <a:tableStyleId>{AF606853-7671-496A-8E4F-DF71F8EC918B}</a:tableStyleId>
              </a:tblPr>
              <a:tblGrid>
                <a:gridCol w="592949">
                  <a:extLst>
                    <a:ext uri="{9D8B030D-6E8A-4147-A177-3AD203B41FA5}">
                      <a16:colId xmlns:a16="http://schemas.microsoft.com/office/drawing/2014/main" val="3228139249"/>
                    </a:ext>
                  </a:extLst>
                </a:gridCol>
                <a:gridCol w="592949">
                  <a:extLst>
                    <a:ext uri="{9D8B030D-6E8A-4147-A177-3AD203B41FA5}">
                      <a16:colId xmlns:a16="http://schemas.microsoft.com/office/drawing/2014/main" val="76650387"/>
                    </a:ext>
                  </a:extLst>
                </a:gridCol>
                <a:gridCol w="1272369">
                  <a:extLst>
                    <a:ext uri="{9D8B030D-6E8A-4147-A177-3AD203B41FA5}">
                      <a16:colId xmlns:a16="http://schemas.microsoft.com/office/drawing/2014/main" val="4180369137"/>
                    </a:ext>
                  </a:extLst>
                </a:gridCol>
                <a:gridCol w="877070">
                  <a:extLst>
                    <a:ext uri="{9D8B030D-6E8A-4147-A177-3AD203B41FA5}">
                      <a16:colId xmlns:a16="http://schemas.microsoft.com/office/drawing/2014/main" val="270855446"/>
                    </a:ext>
                  </a:extLst>
                </a:gridCol>
                <a:gridCol w="667067">
                  <a:extLst>
                    <a:ext uri="{9D8B030D-6E8A-4147-A177-3AD203B41FA5}">
                      <a16:colId xmlns:a16="http://schemas.microsoft.com/office/drawing/2014/main" val="2189401521"/>
                    </a:ext>
                  </a:extLst>
                </a:gridCol>
              </a:tblGrid>
              <a:tr h="452220">
                <a:tc>
                  <a:txBody>
                    <a:bodyPr/>
                    <a:lstStyle/>
                    <a:p>
                      <a:pPr algn="l"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Result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Other online courses</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Background</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Working</a:t>
                      </a:r>
                      <a:endParaRPr lang="en-US" sz="18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19633835"/>
                  </a:ext>
                </a:extLst>
              </a:tr>
              <a:tr h="229207">
                <a:tc>
                  <a:txBody>
                    <a:bodyPr/>
                    <a:lstStyle/>
                    <a:p>
                      <a:pPr algn="r" fontAlgn="ctr"/>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32682693"/>
                  </a:ext>
                </a:extLst>
              </a:tr>
              <a:tr h="229207">
                <a:tc>
                  <a:txBody>
                    <a:bodyPr/>
                    <a:lstStyle/>
                    <a:p>
                      <a:pPr algn="r" fontAlgn="ctr"/>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14854740"/>
                  </a:ext>
                </a:extLst>
              </a:tr>
              <a:tr h="229207">
                <a:tc>
                  <a:txBody>
                    <a:bodyPr/>
                    <a:lstStyle/>
                    <a:p>
                      <a:pPr algn="r" fontAlgn="ctr"/>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13496595"/>
                  </a:ext>
                </a:extLst>
              </a:tr>
              <a:tr h="229207">
                <a:tc>
                  <a:txBody>
                    <a:bodyPr/>
                    <a:lstStyle/>
                    <a:p>
                      <a:pPr algn="r" fontAlgn="ctr"/>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6018552"/>
                  </a:ext>
                </a:extLst>
              </a:tr>
              <a:tr h="229207">
                <a:tc>
                  <a:txBody>
                    <a:bodyPr/>
                    <a:lstStyle/>
                    <a:p>
                      <a:pPr algn="r" fontAlgn="ctr"/>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69207385"/>
                  </a:ext>
                </a:extLst>
              </a:tr>
              <a:tr h="229207">
                <a:tc>
                  <a:txBody>
                    <a:bodyPr/>
                    <a:lstStyle/>
                    <a:p>
                      <a:pPr algn="r" fontAlgn="ctr"/>
                      <a:r>
                        <a:rPr lang="en-US" sz="1800" u="none" strike="noStrike">
                          <a:effectLst/>
                        </a:rPr>
                        <a:t>6</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2826413"/>
                  </a:ext>
                </a:extLst>
              </a:tr>
              <a:tr h="229207">
                <a:tc>
                  <a:txBody>
                    <a:bodyPr/>
                    <a:lstStyle/>
                    <a:p>
                      <a:pPr algn="r" fontAlgn="ctr"/>
                      <a:r>
                        <a:rPr lang="en-US" sz="1800" u="none" strike="noStrike">
                          <a:effectLst/>
                        </a:rPr>
                        <a:t>7</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5739436"/>
                  </a:ext>
                </a:extLst>
              </a:tr>
              <a:tr h="229207">
                <a:tc>
                  <a:txBody>
                    <a:bodyPr/>
                    <a:lstStyle/>
                    <a:p>
                      <a:pPr algn="r" fontAlgn="ctr"/>
                      <a:r>
                        <a:rPr lang="en-US" sz="1800" u="none" strike="noStrike">
                          <a:effectLst/>
                        </a:rPr>
                        <a:t>8</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58613373"/>
                  </a:ext>
                </a:extLst>
              </a:tr>
              <a:tr h="229207">
                <a:tc>
                  <a:txBody>
                    <a:bodyPr/>
                    <a:lstStyle/>
                    <a:p>
                      <a:pPr algn="r" fontAlgn="ctr"/>
                      <a:r>
                        <a:rPr lang="en-US" sz="1800" u="none" strike="noStrike">
                          <a:effectLst/>
                        </a:rPr>
                        <a:t>9</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13486560"/>
                  </a:ext>
                </a:extLst>
              </a:tr>
              <a:tr h="229207">
                <a:tc>
                  <a:txBody>
                    <a:bodyPr/>
                    <a:lstStyle/>
                    <a:p>
                      <a:pPr algn="r" fontAlgn="ctr"/>
                      <a:r>
                        <a:rPr lang="en-US" sz="1800" u="none" strike="noStrike">
                          <a:effectLst/>
                        </a:rPr>
                        <a:t>10</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733010"/>
                  </a:ext>
                </a:extLst>
              </a:tr>
              <a:tr h="229207">
                <a:tc>
                  <a:txBody>
                    <a:bodyPr/>
                    <a:lstStyle/>
                    <a:p>
                      <a:pPr algn="r" fontAlgn="ctr"/>
                      <a:r>
                        <a:rPr lang="en-US" sz="1800" u="none" strike="noStrike">
                          <a:effectLst/>
                        </a:rPr>
                        <a:t>11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06446230"/>
                  </a:ext>
                </a:extLst>
              </a:tr>
              <a:tr h="229207">
                <a:tc>
                  <a:txBody>
                    <a:bodyPr/>
                    <a:lstStyle/>
                    <a:p>
                      <a:pPr algn="r" fontAlgn="ctr"/>
                      <a:r>
                        <a:rPr lang="en-US" sz="1800" u="none" strike="noStrike">
                          <a:effectLst/>
                        </a:rPr>
                        <a:t>12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42475852"/>
                  </a:ext>
                </a:extLst>
              </a:tr>
              <a:tr h="229207">
                <a:tc>
                  <a:txBody>
                    <a:bodyPr/>
                    <a:lstStyle/>
                    <a:p>
                      <a:pPr algn="r" fontAlgn="ctr"/>
                      <a:r>
                        <a:rPr lang="en-US" sz="1800" u="none" strike="noStrike">
                          <a:effectLst/>
                        </a:rPr>
                        <a:t>13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20043130"/>
                  </a:ext>
                </a:extLst>
              </a:tr>
              <a:tr h="229207">
                <a:tc>
                  <a:txBody>
                    <a:bodyPr/>
                    <a:lstStyle/>
                    <a:p>
                      <a:pPr algn="r" fontAlgn="ctr"/>
                      <a:r>
                        <a:rPr lang="en-US" sz="1800" u="none" strike="noStrike">
                          <a:effectLst/>
                        </a:rPr>
                        <a:t>14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2086242"/>
                  </a:ext>
                </a:extLst>
              </a:tr>
              <a:tr h="229207">
                <a:tc>
                  <a:txBody>
                    <a:bodyPr/>
                    <a:lstStyle/>
                    <a:p>
                      <a:pPr algn="r" fontAlgn="ctr"/>
                      <a:r>
                        <a:rPr lang="en-US" sz="1800" u="none" strike="noStrike">
                          <a:effectLst/>
                        </a:rPr>
                        <a:t>15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n</a:t>
                      </a:r>
                      <a:endParaRPr lang="en-US" sz="1800" b="1" i="0" u="none" strike="noStrike" dirty="0">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b="1" i="0" u="none" strike="noStrike" dirty="0">
                          <a:solidFill>
                            <a:schemeClr val="tx1"/>
                          </a:solidFill>
                          <a:effectLst/>
                          <a:latin typeface="Calibri" panose="020F0502020204030204" pitchFamily="34" charset="0"/>
                        </a:rPr>
                        <a:t>W</a:t>
                      </a:r>
                    </a:p>
                  </a:txBody>
                  <a:tcPr marL="7620" marR="7620" marT="7620" marB="0" anchor="ctr"/>
                </a:tc>
                <a:extLst>
                  <a:ext uri="{0D108BD9-81ED-4DB2-BD59-A6C34878D82A}">
                    <a16:rowId xmlns:a16="http://schemas.microsoft.com/office/drawing/2014/main" val="1579956625"/>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5720B9-A0DF-F805-B631-F79DD671E396}"/>
                  </a:ext>
                </a:extLst>
              </p:cNvPr>
              <p:cNvSpPr txBox="1"/>
              <p:nvPr/>
            </p:nvSpPr>
            <p:spPr>
              <a:xfrm>
                <a:off x="4866228" y="1087822"/>
                <a:ext cx="6639972" cy="4979761"/>
              </a:xfrm>
              <a:prstGeom prst="rect">
                <a:avLst/>
              </a:prstGeom>
              <a:noFill/>
            </p:spPr>
            <p:txBody>
              <a:bodyPr wrap="square" rtlCol="0">
                <a:spAutoFit/>
              </a:bodyPr>
              <a:lstStyle/>
              <a:p>
                <a:pPr marL="342900" indent="-342900">
                  <a:buFont typeface="+mj-lt"/>
                  <a:buAutoNum type="arabicPeriod"/>
                </a:pPr>
                <a:r>
                  <a:rPr lang="en-US" sz="2000" b="1" dirty="0"/>
                  <a:t>Calculate Gini index for each sub node</a:t>
                </a:r>
              </a:p>
              <a:p>
                <a:pPr marL="742950" lvl="1" indent="-285750">
                  <a:buFont typeface="Arial" panose="020B0604020202020204" pitchFamily="34" charset="0"/>
                  <a:buChar char="•"/>
                </a:pPr>
                <a:r>
                  <a:rPr lang="en-US" sz="2000" b="1" dirty="0"/>
                  <a:t>Yes (total observation </a:t>
                </a:r>
                <a:r>
                  <a:rPr lang="en-US" sz="2000" b="1" dirty="0">
                    <a:solidFill>
                      <a:srgbClr val="00B0F0"/>
                    </a:solidFill>
                  </a:rPr>
                  <a:t>8</a:t>
                </a:r>
                <a:r>
                  <a:rPr lang="en-US" sz="2000" b="1" dirty="0"/>
                  <a:t>)</a:t>
                </a:r>
              </a:p>
              <a:p>
                <a:pPr marL="1200150" lvl="2" indent="-285750">
                  <a:buFont typeface="Arial" panose="020B0604020202020204" pitchFamily="34" charset="0"/>
                  <a:buChar char="•"/>
                </a:pPr>
                <a:r>
                  <a:rPr lang="en-US" sz="2000" b="1" dirty="0"/>
                  <a:t>5 pass, 3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𝒀𝒆𝒔</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𝒀𝒆𝒔</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5</m:t>
                                </m:r>
                              </m:num>
                              <m:den>
                                <m:r>
                                  <a:rPr lang="en-US" sz="2000" b="0" i="1" smtClean="0">
                                    <a:solidFill>
                                      <a:srgbClr val="FFFF00"/>
                                    </a:solidFill>
                                    <a:latin typeface="Cambria Math" panose="02040503050406030204" pitchFamily="18" charset="0"/>
                                  </a:rPr>
                                  <m:t>8</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b="0" i="1" dirty="0" smtClean="0">
                                    <a:solidFill>
                                      <a:srgbClr val="C00000"/>
                                    </a:solidFill>
                                    <a:latin typeface="Cambria Math" panose="02040503050406030204" pitchFamily="18" charset="0"/>
                                  </a:rPr>
                                  <m:t>3</m:t>
                                </m:r>
                              </m:num>
                              <m:den>
                                <m:r>
                                  <a:rPr lang="en-US" sz="2000" b="0" i="1" dirty="0" smtClean="0">
                                    <a:solidFill>
                                      <a:srgbClr val="C00000"/>
                                    </a:solidFill>
                                    <a:latin typeface="Cambria Math" panose="02040503050406030204" pitchFamily="18" charset="0"/>
                                  </a:rPr>
                                  <m:t>8</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0.46875</a:t>
                </a:r>
              </a:p>
              <a:p>
                <a:pPr marL="742950" lvl="1" indent="-285750">
                  <a:buFont typeface="Arial" panose="020B0604020202020204" pitchFamily="34" charset="0"/>
                  <a:buChar char="•"/>
                </a:pPr>
                <a:r>
                  <a:rPr lang="en-US" sz="2000" b="1" dirty="0"/>
                  <a:t>No (total observation </a:t>
                </a:r>
                <a:r>
                  <a:rPr lang="en-US" sz="2000" b="1" dirty="0">
                    <a:solidFill>
                      <a:srgbClr val="00B0F0"/>
                    </a:solidFill>
                  </a:rPr>
                  <a:t>7</a:t>
                </a:r>
                <a:r>
                  <a:rPr lang="en-US" sz="2000" b="1" dirty="0"/>
                  <a:t>)</a:t>
                </a:r>
              </a:p>
              <a:p>
                <a:pPr marL="1200150" lvl="2" indent="-285750">
                  <a:buFont typeface="Arial" panose="020B0604020202020204" pitchFamily="34" charset="0"/>
                  <a:buChar char="•"/>
                </a:pPr>
                <a:r>
                  <a:rPr lang="en-US" sz="2000" b="1" dirty="0"/>
                  <a:t>3 pass, 4 fail</a:t>
                </a:r>
              </a:p>
              <a:p>
                <a:pPr marL="1200150" lvl="2" indent="-285750">
                  <a:buFont typeface="Arial" panose="020B0604020202020204" pitchFamily="34" charset="0"/>
                  <a:buChar char="•"/>
                </a:pPr>
                <a:r>
                  <a:rPr lang="en-US" sz="2000" b="1" dirty="0"/>
                  <a:t>1 -</a:t>
                </a:r>
                <a14:m>
                  <m:oMath xmlns:m="http://schemas.openxmlformats.org/officeDocument/2006/math">
                    <m:sSup>
                      <m:sSupPr>
                        <m:ctrlPr>
                          <a:rPr lang="en-US" sz="2000" b="1" i="1" dirty="0" smtClean="0">
                            <a:solidFill>
                              <a:srgbClr val="FFFF00"/>
                            </a:solidFill>
                            <a:latin typeface="Cambria Math" panose="02040503050406030204" pitchFamily="18" charset="0"/>
                          </a:rPr>
                        </m:ctrlPr>
                      </m:sSupPr>
                      <m:e>
                        <m:r>
                          <a:rPr lang="en-US" sz="2000" b="1" i="1" dirty="0" smtClean="0">
                            <a:solidFill>
                              <a:srgbClr val="FFFF00"/>
                            </a:solidFill>
                            <a:latin typeface="Cambria Math" panose="02040503050406030204" pitchFamily="18" charset="0"/>
                          </a:rPr>
                          <m:t>(</m:t>
                        </m:r>
                        <m:r>
                          <a:rPr lang="en-US" sz="2000" b="1" i="1" dirty="0" smtClean="0">
                            <a:solidFill>
                              <a:srgbClr val="FFFF00"/>
                            </a:solidFill>
                            <a:latin typeface="Cambria Math" panose="02040503050406030204" pitchFamily="18" charset="0"/>
                          </a:rPr>
                          <m:t>𝑷</m:t>
                        </m:r>
                        <m:d>
                          <m:dPr>
                            <m:ctrlPr>
                              <a:rPr lang="en-US" sz="2000" b="1" i="1" dirty="0" smtClean="0">
                                <a:solidFill>
                                  <a:srgbClr val="FFFF00"/>
                                </a:solidFill>
                                <a:latin typeface="Cambria Math" panose="02040503050406030204" pitchFamily="18" charset="0"/>
                              </a:rPr>
                            </m:ctrlPr>
                          </m:dPr>
                          <m:e>
                            <m:r>
                              <a:rPr lang="en-US" sz="2000" b="1" i="1" dirty="0" smtClean="0">
                                <a:solidFill>
                                  <a:srgbClr val="FFFF00"/>
                                </a:solidFill>
                                <a:latin typeface="Cambria Math" panose="02040503050406030204" pitchFamily="18" charset="0"/>
                              </a:rPr>
                              <m:t>𝒑𝒂𝒔𝒔</m:t>
                            </m:r>
                            <m:r>
                              <a:rPr lang="en-US" sz="2000" b="1" i="1" dirty="0" smtClean="0">
                                <a:solidFill>
                                  <a:srgbClr val="FFFF00"/>
                                </a:solidFill>
                                <a:latin typeface="Cambria Math" panose="02040503050406030204" pitchFamily="18" charset="0"/>
                              </a:rPr>
                              <m:t>| </m:t>
                            </m:r>
                            <m:r>
                              <a:rPr lang="en-US" sz="2000" b="1" i="1" dirty="0" smtClean="0">
                                <a:solidFill>
                                  <a:srgbClr val="FFFF00"/>
                                </a:solidFill>
                                <a:latin typeface="Cambria Math" panose="02040503050406030204" pitchFamily="18" charset="0"/>
                              </a:rPr>
                              <m:t>𝑵𝒐</m:t>
                            </m:r>
                          </m:e>
                        </m:d>
                        <m:r>
                          <a:rPr lang="en-US" sz="2000" b="1" i="1" dirty="0" smtClean="0">
                            <a:solidFill>
                              <a:srgbClr val="FFFF00"/>
                            </a:solidFill>
                            <a:latin typeface="Cambria Math" panose="02040503050406030204" pitchFamily="18" charset="0"/>
                          </a:rPr>
                          <m:t>)</m:t>
                        </m:r>
                      </m:e>
                      <m:sup>
                        <m:r>
                          <a:rPr lang="en-US" sz="2000" b="1" i="1" dirty="0" smtClean="0">
                            <a:solidFill>
                              <a:srgbClr val="FFFF00"/>
                            </a:solidFill>
                            <a:latin typeface="Cambria Math" panose="02040503050406030204" pitchFamily="18" charset="0"/>
                          </a:rPr>
                          <m:t>𝟐</m:t>
                        </m:r>
                      </m:sup>
                    </m:sSup>
                    <m:r>
                      <a:rPr lang="en-US" sz="2000" b="1" i="0" dirty="0" smtClean="0">
                        <a:solidFill>
                          <a:srgbClr val="FFFF00"/>
                        </a:solidFill>
                        <a:latin typeface="Cambria Math" panose="02040503050406030204" pitchFamily="18" charset="0"/>
                      </a:rPr>
                      <m:t>−</m:t>
                    </m:r>
                    <m:sSup>
                      <m:sSupPr>
                        <m:ctrlPr>
                          <a:rPr lang="en-US" sz="2000" b="1" i="1" dirty="0" smtClean="0">
                            <a:solidFill>
                              <a:srgbClr val="C00000"/>
                            </a:solidFill>
                            <a:latin typeface="Cambria Math" panose="02040503050406030204" pitchFamily="18" charset="0"/>
                          </a:rPr>
                        </m:ctrlPr>
                      </m:sSupPr>
                      <m:e>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𝑷</m:t>
                        </m:r>
                        <m:d>
                          <m:dPr>
                            <m:ctrlPr>
                              <a:rPr lang="en-US" sz="2000" b="1" i="1" dirty="0" smtClean="0">
                                <a:solidFill>
                                  <a:srgbClr val="C00000"/>
                                </a:solidFill>
                                <a:latin typeface="Cambria Math" panose="02040503050406030204" pitchFamily="18" charset="0"/>
                              </a:rPr>
                            </m:ctrlPr>
                          </m:dPr>
                          <m:e>
                            <m:r>
                              <a:rPr lang="en-US" sz="2000" b="1" i="1" dirty="0" smtClean="0">
                                <a:solidFill>
                                  <a:srgbClr val="C00000"/>
                                </a:solidFill>
                                <a:latin typeface="Cambria Math" panose="02040503050406030204" pitchFamily="18" charset="0"/>
                              </a:rPr>
                              <m:t>𝒇𝒂𝒊𝒍</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𝑵𝒐</m:t>
                            </m:r>
                          </m:e>
                        </m:d>
                        <m:r>
                          <a:rPr lang="en-US" sz="2000" b="1" i="1" dirty="0" smtClean="0">
                            <a:solidFill>
                              <a:srgbClr val="C00000"/>
                            </a:solidFill>
                            <a:latin typeface="Cambria Math" panose="02040503050406030204" pitchFamily="18" charset="0"/>
                          </a:rPr>
                          <m:t>)</m:t>
                        </m:r>
                      </m:e>
                      <m:sup>
                        <m:r>
                          <a:rPr lang="en-US" sz="2000" b="1" i="1" dirty="0" smtClean="0">
                            <a:solidFill>
                              <a:srgbClr val="C00000"/>
                            </a:solidFill>
                            <a:latin typeface="Cambria Math" panose="02040503050406030204" pitchFamily="18" charset="0"/>
                          </a:rPr>
                          <m:t>𝟐</m:t>
                        </m:r>
                      </m:sup>
                    </m:sSup>
                  </m:oMath>
                </a14:m>
                <a:endParaRPr lang="en-US" sz="2000" b="1" dirty="0">
                  <a:solidFill>
                    <a:srgbClr val="C00000"/>
                  </a:solidFill>
                </a:endParaRPr>
              </a:p>
              <a:p>
                <a:pPr marL="1200150" lvl="2" indent="-285750">
                  <a:buFont typeface="Arial" panose="020B0604020202020204" pitchFamily="34" charset="0"/>
                  <a:buChar char="•"/>
                </a:pPr>
                <a:r>
                  <a:rPr lang="en-US" sz="2000" b="1" dirty="0">
                    <a:solidFill>
                      <a:schemeClr val="tx1"/>
                    </a:solidFill>
                  </a:rPr>
                  <a:t>1 – </a:t>
                </a:r>
                <a14:m>
                  <m:oMath xmlns:m="http://schemas.openxmlformats.org/officeDocument/2006/math">
                    <m:sSup>
                      <m:sSupPr>
                        <m:ctrlPr>
                          <a:rPr lang="en-US" sz="2000" i="1" smtClean="0">
                            <a:solidFill>
                              <a:srgbClr val="FFFF00"/>
                            </a:solidFill>
                            <a:latin typeface="Cambria Math" panose="02040503050406030204" pitchFamily="18" charset="0"/>
                          </a:rPr>
                        </m:ctrlPr>
                      </m:sSupPr>
                      <m:e>
                        <m:d>
                          <m:dPr>
                            <m:ctrlPr>
                              <a:rPr lang="en-US" sz="2000" i="1" smtClean="0">
                                <a:solidFill>
                                  <a:srgbClr val="FFFF00"/>
                                </a:solidFill>
                                <a:latin typeface="Cambria Math" panose="02040503050406030204" pitchFamily="18" charset="0"/>
                              </a:rPr>
                            </m:ctrlPr>
                          </m:dPr>
                          <m:e>
                            <m:f>
                              <m:fPr>
                                <m:ctrlPr>
                                  <a:rPr lang="en-US" sz="2000" i="1" smtClean="0">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3</m:t>
                                </m:r>
                              </m:num>
                              <m:den>
                                <m:r>
                                  <a:rPr lang="en-US" sz="2000" b="0" i="1" smtClean="0">
                                    <a:solidFill>
                                      <a:srgbClr val="FFFF00"/>
                                    </a:solidFill>
                                    <a:latin typeface="Cambria Math" panose="02040503050406030204" pitchFamily="18" charset="0"/>
                                  </a:rPr>
                                  <m:t>7</m:t>
                                </m:r>
                              </m:den>
                            </m:f>
                          </m:e>
                        </m:d>
                      </m:e>
                      <m:sup>
                        <m:r>
                          <a:rPr lang="en-US" sz="2000" b="0" i="1" smtClean="0">
                            <a:solidFill>
                              <a:srgbClr val="FFFF00"/>
                            </a:solidFill>
                            <a:latin typeface="Cambria Math" panose="02040503050406030204" pitchFamily="18" charset="0"/>
                          </a:rPr>
                          <m:t>2</m:t>
                        </m:r>
                      </m:sup>
                    </m:sSup>
                  </m:oMath>
                </a14:m>
                <a:r>
                  <a:rPr lang="en-US" sz="2000" dirty="0">
                    <a:solidFill>
                      <a:srgbClr val="C00000"/>
                    </a:solidFill>
                  </a:rPr>
                  <a:t>-</a:t>
                </a:r>
                <a14:m>
                  <m:oMath xmlns:m="http://schemas.openxmlformats.org/officeDocument/2006/math">
                    <m:sSup>
                      <m:sSupPr>
                        <m:ctrlPr>
                          <a:rPr lang="en-US" sz="2000" i="1" dirty="0" smtClean="0">
                            <a:solidFill>
                              <a:srgbClr val="C00000"/>
                            </a:solidFill>
                            <a:latin typeface="Cambria Math" panose="02040503050406030204" pitchFamily="18" charset="0"/>
                          </a:rPr>
                        </m:ctrlPr>
                      </m:sSupPr>
                      <m:e>
                        <m:d>
                          <m:dPr>
                            <m:ctrlPr>
                              <a:rPr lang="en-US" sz="2000" i="1" dirty="0" smtClean="0">
                                <a:solidFill>
                                  <a:srgbClr val="C00000"/>
                                </a:solidFill>
                                <a:latin typeface="Cambria Math" panose="02040503050406030204" pitchFamily="18" charset="0"/>
                              </a:rPr>
                            </m:ctrlPr>
                          </m:dPr>
                          <m:e>
                            <m:f>
                              <m:fPr>
                                <m:ctrlPr>
                                  <a:rPr lang="en-US" sz="2000" i="1" dirty="0" smtClean="0">
                                    <a:solidFill>
                                      <a:srgbClr val="C00000"/>
                                    </a:solidFill>
                                    <a:latin typeface="Cambria Math" panose="02040503050406030204" pitchFamily="18" charset="0"/>
                                  </a:rPr>
                                </m:ctrlPr>
                              </m:fPr>
                              <m:num>
                                <m:r>
                                  <a:rPr lang="en-US" sz="2000" b="0" i="1" dirty="0" smtClean="0">
                                    <a:solidFill>
                                      <a:srgbClr val="C00000"/>
                                    </a:solidFill>
                                    <a:latin typeface="Cambria Math" panose="02040503050406030204" pitchFamily="18" charset="0"/>
                                  </a:rPr>
                                  <m:t>5</m:t>
                                </m:r>
                              </m:num>
                              <m:den>
                                <m:r>
                                  <a:rPr lang="en-US" sz="2000" b="0" i="1" dirty="0" smtClean="0">
                                    <a:solidFill>
                                      <a:srgbClr val="C00000"/>
                                    </a:solidFill>
                                    <a:latin typeface="Cambria Math" panose="02040503050406030204" pitchFamily="18" charset="0"/>
                                  </a:rPr>
                                  <m:t>7</m:t>
                                </m:r>
                              </m:den>
                            </m:f>
                          </m:e>
                        </m:d>
                      </m:e>
                      <m:sup>
                        <m:r>
                          <a:rPr lang="en-US" sz="2000" i="1" dirty="0" smtClean="0">
                            <a:solidFill>
                              <a:srgbClr val="C00000"/>
                            </a:solidFill>
                            <a:latin typeface="Cambria Math" panose="02040503050406030204" pitchFamily="18" charset="0"/>
                          </a:rPr>
                          <m:t>2</m:t>
                        </m:r>
                      </m:sup>
                    </m:sSup>
                  </m:oMath>
                </a14:m>
                <a:r>
                  <a:rPr lang="en-US" sz="2000" dirty="0">
                    <a:solidFill>
                      <a:srgbClr val="C00000"/>
                    </a:solidFill>
                  </a:rPr>
                  <a:t> </a:t>
                </a:r>
                <a:r>
                  <a:rPr lang="en-US" sz="2000" dirty="0"/>
                  <a:t>= 0.48798</a:t>
                </a:r>
              </a:p>
              <a:p>
                <a:pPr marL="457200" indent="-457200">
                  <a:buFont typeface="+mj-lt"/>
                  <a:buAutoNum type="arabicPeriod"/>
                </a:pPr>
                <a14:m>
                  <m:oMath xmlns:m="http://schemas.openxmlformats.org/officeDocument/2006/math">
                    <m:sSub>
                      <m:sSubPr>
                        <m:ctrlPr>
                          <a:rPr lang="en-US" sz="2000" b="1" i="1" smtClean="0">
                            <a:latin typeface="Cambria Math" panose="02040503050406030204" pitchFamily="18" charset="0"/>
                          </a:rPr>
                        </m:ctrlPr>
                      </m:sSubPr>
                      <m:e>
                        <m:r>
                          <m:rPr>
                            <m:nor/>
                          </m:rPr>
                          <a:rPr lang="en-US" sz="2000" b="1" dirty="0"/>
                          <m:t>Gini</m:t>
                        </m:r>
                      </m:e>
                      <m:sub>
                        <m:r>
                          <a:rPr lang="en-US" sz="2000" b="1" i="1" dirty="0" smtClean="0">
                            <a:latin typeface="Cambria Math" panose="02040503050406030204" pitchFamily="18" charset="0"/>
                          </a:rPr>
                          <m:t>𝑶𝒏𝒍𝒊𝒏𝒆𝑪𝒐𝒖𝒓𝒔𝒆𝒔</m:t>
                        </m:r>
                      </m:sub>
                    </m:sSub>
                  </m:oMath>
                </a14:m>
                <a:r>
                  <a:rPr lang="en-US" sz="2000" b="1" dirty="0"/>
                  <a:t> = </a:t>
                </a:r>
                <a14:m>
                  <m:oMath xmlns:m="http://schemas.openxmlformats.org/officeDocument/2006/math">
                    <m:f>
                      <m:fPr>
                        <m:ctrlPr>
                          <a:rPr lang="en-US" sz="2000" b="1" i="1" dirty="0" smtClean="0">
                            <a:solidFill>
                              <a:srgbClr val="836967"/>
                            </a:solidFill>
                            <a:latin typeface="Cambria Math" panose="02040503050406030204" pitchFamily="18" charset="0"/>
                          </a:rPr>
                        </m:ctrlPr>
                      </m:fPr>
                      <m:num>
                        <m:r>
                          <a:rPr lang="en-US" sz="2000" b="1" i="1" dirty="0" smtClean="0">
                            <a:solidFill>
                              <a:srgbClr val="00B0F0"/>
                            </a:solidFill>
                            <a:latin typeface="Cambria Math" panose="02040503050406030204" pitchFamily="18" charset="0"/>
                          </a:rPr>
                          <m:t>𝟖</m:t>
                        </m:r>
                      </m:num>
                      <m:den>
                        <m:r>
                          <a:rPr lang="en-US" sz="2000" b="1" i="0" dirty="0">
                            <a:latin typeface="Cambria Math" panose="02040503050406030204" pitchFamily="18" charset="0"/>
                          </a:rPr>
                          <m:t>15</m:t>
                        </m:r>
                      </m:den>
                    </m:f>
                  </m:oMath>
                </a14:m>
                <a:r>
                  <a:rPr lang="ar-EG" sz="2000" b="1" dirty="0"/>
                  <a:t>×</a:t>
                </a:r>
                <a:r>
                  <a:rPr lang="en-US" sz="2000" dirty="0"/>
                  <a:t>0.46875+</a:t>
                </a:r>
                <a14:m>
                  <m:oMath xmlns:m="http://schemas.openxmlformats.org/officeDocument/2006/math">
                    <m:f>
                      <m:fPr>
                        <m:ctrlPr>
                          <a:rPr lang="en-US" sz="2000" i="1" dirty="0" smtClean="0">
                            <a:solidFill>
                              <a:srgbClr val="836967"/>
                            </a:solidFill>
                            <a:latin typeface="Cambria Math" panose="02040503050406030204" pitchFamily="18" charset="0"/>
                          </a:rPr>
                        </m:ctrlPr>
                      </m:fPr>
                      <m:num>
                        <m:r>
                          <a:rPr lang="en-US" sz="2000" b="0" i="0" dirty="0" smtClean="0">
                            <a:solidFill>
                              <a:srgbClr val="00B0F0"/>
                            </a:solidFill>
                            <a:latin typeface="Cambria Math" panose="02040503050406030204" pitchFamily="18" charset="0"/>
                          </a:rPr>
                          <m:t>7</m:t>
                        </m:r>
                      </m:num>
                      <m:den>
                        <m:r>
                          <a:rPr lang="en-US" sz="2000" i="0" dirty="0">
                            <a:latin typeface="Cambria Math" panose="02040503050406030204" pitchFamily="18" charset="0"/>
                          </a:rPr>
                          <m:t>15</m:t>
                        </m:r>
                      </m:den>
                    </m:f>
                  </m:oMath>
                </a14:m>
                <a:r>
                  <a:rPr lang="ar-EG" sz="2000" dirty="0"/>
                  <a:t>×</a:t>
                </a:r>
                <a:r>
                  <a:rPr lang="en-US" sz="2000" dirty="0"/>
                  <a:t>0.48798= 0.47825</a:t>
                </a:r>
              </a:p>
              <a:p>
                <a:pPr marL="285750" indent="-285750">
                  <a:buFont typeface="Arial" panose="020B0604020202020204" pitchFamily="34" charset="0"/>
                  <a:buChar char="•"/>
                </a:pPr>
                <a:endParaRPr lang="en-US" sz="2000" b="1" dirty="0"/>
              </a:p>
              <a:p>
                <a:pPr lvl="1"/>
                <a:endParaRPr lang="en-US" sz="2000" b="1" dirty="0"/>
              </a:p>
              <a:p>
                <a:pPr marL="1200150" lvl="2" indent="-285750">
                  <a:buFont typeface="Arial" panose="020B0604020202020204" pitchFamily="34" charset="0"/>
                  <a:buChar char="•"/>
                </a:pPr>
                <a:endParaRPr lang="en-US" sz="2000" b="1" dirty="0"/>
              </a:p>
              <a:p>
                <a:pPr lvl="2"/>
                <a:r>
                  <a:rPr lang="en-US" sz="2000" b="1" dirty="0">
                    <a:solidFill>
                      <a:srgbClr val="C00000"/>
                    </a:solidFill>
                  </a:rPr>
                  <a:t>   </a:t>
                </a:r>
                <a:endParaRPr lang="en-US" sz="2000" b="1" dirty="0"/>
              </a:p>
            </p:txBody>
          </p:sp>
        </mc:Choice>
        <mc:Fallback>
          <p:sp>
            <p:nvSpPr>
              <p:cNvPr id="12" name="TextBox 11">
                <a:extLst>
                  <a:ext uri="{FF2B5EF4-FFF2-40B4-BE49-F238E27FC236}">
                    <a16:creationId xmlns:a16="http://schemas.microsoft.com/office/drawing/2014/main" id="{8F5720B9-A0DF-F805-B631-F79DD671E396}"/>
                  </a:ext>
                </a:extLst>
              </p:cNvPr>
              <p:cNvSpPr txBox="1">
                <a:spLocks noRot="1" noChangeAspect="1" noMove="1" noResize="1" noEditPoints="1" noAdjustHandles="1" noChangeArrowheads="1" noChangeShapeType="1" noTextEdit="1"/>
              </p:cNvSpPr>
              <p:nvPr/>
            </p:nvSpPr>
            <p:spPr>
              <a:xfrm>
                <a:off x="4866228" y="1087822"/>
                <a:ext cx="6639972" cy="4979761"/>
              </a:xfrm>
              <a:prstGeom prst="rect">
                <a:avLst/>
              </a:prstGeom>
              <a:blipFill>
                <a:blip r:embed="rId2"/>
                <a:stretch>
                  <a:fillRect l="-917" t="-61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52AF9AC-E405-2DA7-921E-31A114D061BB}"/>
              </a:ext>
            </a:extLst>
          </p:cNvPr>
          <p:cNvSpPr txBox="1"/>
          <p:nvPr/>
        </p:nvSpPr>
        <p:spPr>
          <a:xfrm>
            <a:off x="3591560" y="513458"/>
            <a:ext cx="6146800" cy="369332"/>
          </a:xfrm>
          <a:prstGeom prst="rect">
            <a:avLst/>
          </a:prstGeom>
          <a:noFill/>
        </p:spPr>
        <p:txBody>
          <a:bodyPr wrap="square">
            <a:spAutoFit/>
          </a:bodyPr>
          <a:lstStyle/>
          <a:p>
            <a:r>
              <a:rPr lang="en-US" b="1" dirty="0"/>
              <a:t>the root node :</a:t>
            </a:r>
            <a:r>
              <a:rPr lang="en-US" b="1" dirty="0">
                <a:solidFill>
                  <a:srgbClr val="FFFF00"/>
                </a:solidFill>
              </a:rPr>
              <a:t>Other online courses</a:t>
            </a:r>
          </a:p>
        </p:txBody>
      </p:sp>
    </p:spTree>
    <p:extLst>
      <p:ext uri="{BB962C8B-B14F-4D97-AF65-F5344CB8AC3E}">
        <p14:creationId xmlns:p14="http://schemas.microsoft.com/office/powerpoint/2010/main" val="107085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31</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graphicFrame>
        <p:nvGraphicFramePr>
          <p:cNvPr id="7" name="Table 6">
            <a:extLst>
              <a:ext uri="{FF2B5EF4-FFF2-40B4-BE49-F238E27FC236}">
                <a16:creationId xmlns:a16="http://schemas.microsoft.com/office/drawing/2014/main" id="{0B3C374D-EE78-0E96-0A3A-AEC36CE72B04}"/>
              </a:ext>
            </a:extLst>
          </p:cNvPr>
          <p:cNvGraphicFramePr>
            <a:graphicFrameLocks noGrp="1"/>
          </p:cNvGraphicFramePr>
          <p:nvPr/>
        </p:nvGraphicFramePr>
        <p:xfrm>
          <a:off x="407037" y="1209988"/>
          <a:ext cx="4002404" cy="4785360"/>
        </p:xfrm>
        <a:graphic>
          <a:graphicData uri="http://schemas.openxmlformats.org/drawingml/2006/table">
            <a:tbl>
              <a:tblPr>
                <a:tableStyleId>{AF606853-7671-496A-8E4F-DF71F8EC918B}</a:tableStyleId>
              </a:tblPr>
              <a:tblGrid>
                <a:gridCol w="592949">
                  <a:extLst>
                    <a:ext uri="{9D8B030D-6E8A-4147-A177-3AD203B41FA5}">
                      <a16:colId xmlns:a16="http://schemas.microsoft.com/office/drawing/2014/main" val="3228139249"/>
                    </a:ext>
                  </a:extLst>
                </a:gridCol>
                <a:gridCol w="592949">
                  <a:extLst>
                    <a:ext uri="{9D8B030D-6E8A-4147-A177-3AD203B41FA5}">
                      <a16:colId xmlns:a16="http://schemas.microsoft.com/office/drawing/2014/main" val="76650387"/>
                    </a:ext>
                  </a:extLst>
                </a:gridCol>
                <a:gridCol w="1272369">
                  <a:extLst>
                    <a:ext uri="{9D8B030D-6E8A-4147-A177-3AD203B41FA5}">
                      <a16:colId xmlns:a16="http://schemas.microsoft.com/office/drawing/2014/main" val="4180369137"/>
                    </a:ext>
                  </a:extLst>
                </a:gridCol>
                <a:gridCol w="877070">
                  <a:extLst>
                    <a:ext uri="{9D8B030D-6E8A-4147-A177-3AD203B41FA5}">
                      <a16:colId xmlns:a16="http://schemas.microsoft.com/office/drawing/2014/main" val="270855446"/>
                    </a:ext>
                  </a:extLst>
                </a:gridCol>
                <a:gridCol w="667067">
                  <a:extLst>
                    <a:ext uri="{9D8B030D-6E8A-4147-A177-3AD203B41FA5}">
                      <a16:colId xmlns:a16="http://schemas.microsoft.com/office/drawing/2014/main" val="2189401521"/>
                    </a:ext>
                  </a:extLst>
                </a:gridCol>
              </a:tblGrid>
              <a:tr h="452220">
                <a:tc>
                  <a:txBody>
                    <a:bodyPr/>
                    <a:lstStyle/>
                    <a:p>
                      <a:pPr algn="l" fontAlgn="ctr"/>
                      <a:r>
                        <a:rPr lang="en-US" sz="1800" u="none" strike="noStrike">
                          <a:effectLst/>
                        </a:rPr>
                        <a: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Result</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Other online courses</a:t>
                      </a:r>
                      <a:endParaRPr lang="en-U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Background</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Working</a:t>
                      </a:r>
                      <a:endParaRPr lang="en-US" sz="18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19633835"/>
                  </a:ext>
                </a:extLst>
              </a:tr>
              <a:tr h="229207">
                <a:tc>
                  <a:txBody>
                    <a:bodyPr/>
                    <a:lstStyle/>
                    <a:p>
                      <a:pPr algn="r" fontAlgn="ctr"/>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32682693"/>
                  </a:ext>
                </a:extLst>
              </a:tr>
              <a:tr h="229207">
                <a:tc>
                  <a:txBody>
                    <a:bodyPr/>
                    <a:lstStyle/>
                    <a:p>
                      <a:pPr algn="r" fontAlgn="ctr"/>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14854740"/>
                  </a:ext>
                </a:extLst>
              </a:tr>
              <a:tr h="229207">
                <a:tc>
                  <a:txBody>
                    <a:bodyPr/>
                    <a:lstStyle/>
                    <a:p>
                      <a:pPr algn="r" fontAlgn="ctr"/>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13496595"/>
                  </a:ext>
                </a:extLst>
              </a:tr>
              <a:tr h="229207">
                <a:tc>
                  <a:txBody>
                    <a:bodyPr/>
                    <a:lstStyle/>
                    <a:p>
                      <a:pPr algn="r" fontAlgn="ctr"/>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96018552"/>
                  </a:ext>
                </a:extLst>
              </a:tr>
              <a:tr h="229207">
                <a:tc>
                  <a:txBody>
                    <a:bodyPr/>
                    <a:lstStyle/>
                    <a:p>
                      <a:pPr algn="r" fontAlgn="ctr"/>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69207385"/>
                  </a:ext>
                </a:extLst>
              </a:tr>
              <a:tr h="229207">
                <a:tc>
                  <a:txBody>
                    <a:bodyPr/>
                    <a:lstStyle/>
                    <a:p>
                      <a:pPr algn="r" fontAlgn="ctr"/>
                      <a:r>
                        <a:rPr lang="en-US" sz="1800" u="none" strike="noStrike">
                          <a:effectLst/>
                        </a:rPr>
                        <a:t>6</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2826413"/>
                  </a:ext>
                </a:extLst>
              </a:tr>
              <a:tr h="229207">
                <a:tc>
                  <a:txBody>
                    <a:bodyPr/>
                    <a:lstStyle/>
                    <a:p>
                      <a:pPr algn="r" fontAlgn="ctr"/>
                      <a:r>
                        <a:rPr lang="en-US" sz="1800" u="none" strike="noStrike">
                          <a:effectLst/>
                        </a:rPr>
                        <a:t>7</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5739436"/>
                  </a:ext>
                </a:extLst>
              </a:tr>
              <a:tr h="229207">
                <a:tc>
                  <a:txBody>
                    <a:bodyPr/>
                    <a:lstStyle/>
                    <a:p>
                      <a:pPr algn="r" fontAlgn="ctr"/>
                      <a:r>
                        <a:rPr lang="en-US" sz="1800" u="none" strike="noStrike">
                          <a:effectLst/>
                        </a:rPr>
                        <a:t>8</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58613373"/>
                  </a:ext>
                </a:extLst>
              </a:tr>
              <a:tr h="229207">
                <a:tc>
                  <a:txBody>
                    <a:bodyPr/>
                    <a:lstStyle/>
                    <a:p>
                      <a:pPr algn="r" fontAlgn="ctr"/>
                      <a:r>
                        <a:rPr lang="en-US" sz="1800" u="none" strike="noStrike">
                          <a:effectLst/>
                        </a:rPr>
                        <a:t>9</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13486560"/>
                  </a:ext>
                </a:extLst>
              </a:tr>
              <a:tr h="229207">
                <a:tc>
                  <a:txBody>
                    <a:bodyPr/>
                    <a:lstStyle/>
                    <a:p>
                      <a:pPr algn="r" fontAlgn="ctr"/>
                      <a:r>
                        <a:rPr lang="en-US" sz="1800" u="none" strike="noStrike">
                          <a:effectLst/>
                        </a:rPr>
                        <a:t>10</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733010"/>
                  </a:ext>
                </a:extLst>
              </a:tr>
              <a:tr h="229207">
                <a:tc>
                  <a:txBody>
                    <a:bodyPr/>
                    <a:lstStyle/>
                    <a:p>
                      <a:pPr algn="r" fontAlgn="ctr"/>
                      <a:r>
                        <a:rPr lang="en-US" sz="1800" u="none" strike="noStrike">
                          <a:effectLst/>
                        </a:rPr>
                        <a:t>11</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Cs</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06446230"/>
                  </a:ext>
                </a:extLst>
              </a:tr>
              <a:tr h="229207">
                <a:tc>
                  <a:txBody>
                    <a:bodyPr/>
                    <a:lstStyle/>
                    <a:p>
                      <a:pPr algn="r" fontAlgn="ctr"/>
                      <a:r>
                        <a:rPr lang="en-US" sz="1800" u="none" strike="noStrike">
                          <a:effectLst/>
                        </a:rPr>
                        <a:t>12</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Pass</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42475852"/>
                  </a:ext>
                </a:extLst>
              </a:tr>
              <a:tr h="229207">
                <a:tc>
                  <a:txBody>
                    <a:bodyPr/>
                    <a:lstStyle/>
                    <a:p>
                      <a:pPr algn="r" fontAlgn="ctr"/>
                      <a:r>
                        <a:rPr lang="en-US" sz="1800" u="none" strike="noStrike">
                          <a:effectLst/>
                        </a:rPr>
                        <a:t>13</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y</a:t>
                      </a:r>
                      <a:endParaRPr lang="en-US" sz="1800" b="1" i="0" u="none" strike="noStrike">
                        <a:solidFill>
                          <a:srgbClr val="0061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W</a:t>
                      </a:r>
                      <a:endParaRPr lang="en-US" sz="1800" b="1" i="0" u="none" strike="noStrike">
                        <a:solidFill>
                          <a:srgbClr val="0061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20043130"/>
                  </a:ext>
                </a:extLst>
              </a:tr>
              <a:tr h="229207">
                <a:tc>
                  <a:txBody>
                    <a:bodyPr/>
                    <a:lstStyle/>
                    <a:p>
                      <a:pPr algn="r" fontAlgn="ctr"/>
                      <a:r>
                        <a:rPr lang="en-US" sz="1800" u="none" strike="noStrike">
                          <a:effectLst/>
                        </a:rPr>
                        <a:t>14</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Other</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NW</a:t>
                      </a:r>
                      <a:endParaRPr lang="en-US" sz="1800" b="1" i="0" u="none" strike="noStrike">
                        <a:solidFill>
                          <a:srgbClr val="9C0006"/>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2086242"/>
                  </a:ext>
                </a:extLst>
              </a:tr>
              <a:tr h="229207">
                <a:tc>
                  <a:txBody>
                    <a:bodyPr/>
                    <a:lstStyle/>
                    <a:p>
                      <a:pPr algn="r" fontAlgn="ctr"/>
                      <a:r>
                        <a:rPr lang="en-US" sz="1800" u="none" strike="noStrike">
                          <a:effectLst/>
                        </a:rPr>
                        <a:t>15</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Fail</a:t>
                      </a:r>
                      <a:endParaRPr lang="en-US" sz="1800" b="1" i="0" u="none" strike="noStrike">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dirty="0">
                          <a:effectLst/>
                        </a:rPr>
                        <a:t>n</a:t>
                      </a:r>
                      <a:endParaRPr lang="en-US" sz="1800" b="1" i="0" u="none" strike="noStrike" dirty="0">
                        <a:solidFill>
                          <a:srgbClr val="9C0006"/>
                        </a:solidFill>
                        <a:effectLst/>
                        <a:latin typeface="Calibri" panose="020F0502020204030204" pitchFamily="34" charset="0"/>
                      </a:endParaRPr>
                    </a:p>
                  </a:txBody>
                  <a:tcPr marL="7620" marR="7620" marT="7620" marB="0" anchor="ctr"/>
                </a:tc>
                <a:tc>
                  <a:txBody>
                    <a:bodyPr/>
                    <a:lstStyle/>
                    <a:p>
                      <a:pPr algn="l" fontAlgn="ctr"/>
                      <a:r>
                        <a:rPr lang="en-US" sz="1800" u="none" strike="noStrike">
                          <a:effectLst/>
                        </a:rPr>
                        <a:t>Math</a:t>
                      </a:r>
                      <a:endParaRPr lang="en-US" sz="18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800" b="1" i="0" u="none" strike="noStrike" dirty="0">
                          <a:solidFill>
                            <a:schemeClr val="tx1"/>
                          </a:solidFill>
                          <a:effectLst/>
                          <a:latin typeface="Calibri" panose="020F0502020204030204" pitchFamily="34" charset="0"/>
                        </a:rPr>
                        <a:t>W</a:t>
                      </a:r>
                    </a:p>
                  </a:txBody>
                  <a:tcPr marL="7620" marR="7620" marT="7620" marB="0" anchor="ctr"/>
                </a:tc>
                <a:extLst>
                  <a:ext uri="{0D108BD9-81ED-4DB2-BD59-A6C34878D82A}">
                    <a16:rowId xmlns:a16="http://schemas.microsoft.com/office/drawing/2014/main" val="1579956625"/>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5720B9-A0DF-F805-B631-F79DD671E396}"/>
                  </a:ext>
                </a:extLst>
              </p:cNvPr>
              <p:cNvSpPr txBox="1"/>
              <p:nvPr/>
            </p:nvSpPr>
            <p:spPr>
              <a:xfrm>
                <a:off x="4866228" y="1087822"/>
                <a:ext cx="6639972" cy="3264996"/>
              </a:xfrm>
              <a:prstGeom prst="rect">
                <a:avLst/>
              </a:prstGeom>
              <a:noFill/>
            </p:spPr>
            <p:txBody>
              <a:bodyPr wrap="square" rtlCol="0">
                <a:spAutoFit/>
              </a:bodyPr>
              <a:lstStyle/>
              <a:p>
                <a:pPr marL="457200" indent="-457200">
                  <a:buFont typeface="+mj-lt"/>
                  <a:buAutoNum type="arabicPeriod"/>
                </a:pPr>
                <a14:m>
                  <m:oMath xmlns:m="http://schemas.openxmlformats.org/officeDocument/2006/math">
                    <m:sSub>
                      <m:sSubPr>
                        <m:ctrlPr>
                          <a:rPr lang="en-US" sz="2000" b="1" i="1" smtClean="0">
                            <a:latin typeface="Cambria Math" panose="02040503050406030204" pitchFamily="18" charset="0"/>
                          </a:rPr>
                        </m:ctrlPr>
                      </m:sSubPr>
                      <m:e>
                        <m:r>
                          <m:rPr>
                            <m:nor/>
                          </m:rPr>
                          <a:rPr lang="en-US" sz="2000" b="1" dirty="0"/>
                          <m:t>Gini</m:t>
                        </m:r>
                      </m:e>
                      <m:sub>
                        <m:r>
                          <a:rPr lang="en-US" sz="2000" b="1" i="1" dirty="0" smtClean="0">
                            <a:latin typeface="Cambria Math" panose="02040503050406030204" pitchFamily="18" charset="0"/>
                          </a:rPr>
                          <m:t>𝑶𝒏𝒍𝒊𝒏𝒆𝑪𝒐𝒖𝒓𝒔𝒆𝒔</m:t>
                        </m:r>
                      </m:sub>
                    </m:sSub>
                  </m:oMath>
                </a14:m>
                <a:r>
                  <a:rPr lang="en-US" sz="2000" b="1" dirty="0"/>
                  <a:t> = </a:t>
                </a:r>
                <a14:m>
                  <m:oMath xmlns:m="http://schemas.openxmlformats.org/officeDocument/2006/math">
                    <m:f>
                      <m:fPr>
                        <m:ctrlPr>
                          <a:rPr lang="en-US" sz="2000" b="1" i="1" dirty="0" smtClean="0">
                            <a:solidFill>
                              <a:srgbClr val="836967"/>
                            </a:solidFill>
                            <a:latin typeface="Cambria Math" panose="02040503050406030204" pitchFamily="18" charset="0"/>
                          </a:rPr>
                        </m:ctrlPr>
                      </m:fPr>
                      <m:num>
                        <m:r>
                          <a:rPr lang="en-US" sz="2000" b="1" i="1" dirty="0" smtClean="0">
                            <a:solidFill>
                              <a:srgbClr val="00B0F0"/>
                            </a:solidFill>
                            <a:latin typeface="Cambria Math" panose="02040503050406030204" pitchFamily="18" charset="0"/>
                          </a:rPr>
                          <m:t>𝟖</m:t>
                        </m:r>
                      </m:num>
                      <m:den>
                        <m:r>
                          <a:rPr lang="en-US" sz="2000" b="1" i="0" dirty="0">
                            <a:latin typeface="Cambria Math" panose="02040503050406030204" pitchFamily="18" charset="0"/>
                          </a:rPr>
                          <m:t>15</m:t>
                        </m:r>
                      </m:den>
                    </m:f>
                  </m:oMath>
                </a14:m>
                <a:r>
                  <a:rPr lang="ar-EG" sz="2000" b="1" dirty="0"/>
                  <a:t>×</a:t>
                </a:r>
                <a:r>
                  <a:rPr lang="en-US" sz="2000" dirty="0"/>
                  <a:t>0.46875+</a:t>
                </a:r>
                <a14:m>
                  <m:oMath xmlns:m="http://schemas.openxmlformats.org/officeDocument/2006/math">
                    <m:f>
                      <m:fPr>
                        <m:ctrlPr>
                          <a:rPr lang="en-US" sz="2000" i="1" dirty="0" smtClean="0">
                            <a:solidFill>
                              <a:srgbClr val="836967"/>
                            </a:solidFill>
                            <a:latin typeface="Cambria Math" panose="02040503050406030204" pitchFamily="18" charset="0"/>
                          </a:rPr>
                        </m:ctrlPr>
                      </m:fPr>
                      <m:num>
                        <m:r>
                          <a:rPr lang="en-US" sz="2000" b="0" i="0" dirty="0" smtClean="0">
                            <a:solidFill>
                              <a:srgbClr val="00B0F0"/>
                            </a:solidFill>
                            <a:latin typeface="Cambria Math" panose="02040503050406030204" pitchFamily="18" charset="0"/>
                          </a:rPr>
                          <m:t>7</m:t>
                        </m:r>
                      </m:num>
                      <m:den>
                        <m:r>
                          <a:rPr lang="en-US" sz="2000" i="0" dirty="0">
                            <a:latin typeface="Cambria Math" panose="02040503050406030204" pitchFamily="18" charset="0"/>
                          </a:rPr>
                          <m:t>15</m:t>
                        </m:r>
                      </m:den>
                    </m:f>
                  </m:oMath>
                </a14:m>
                <a:r>
                  <a:rPr lang="ar-EG" sz="2000" dirty="0"/>
                  <a:t>×</a:t>
                </a:r>
                <a:r>
                  <a:rPr lang="en-US" sz="2000" dirty="0"/>
                  <a:t>0.48798= 0.47825</a:t>
                </a:r>
              </a:p>
              <a:p>
                <a:pPr marL="457200" indent="-457200">
                  <a:buFont typeface="+mj-lt"/>
                  <a:buAutoNum type="arabicPeriod"/>
                </a:pPr>
                <a14:m>
                  <m:oMath xmlns:m="http://schemas.openxmlformats.org/officeDocument/2006/math">
                    <m:sSub>
                      <m:sSubPr>
                        <m:ctrlPr>
                          <a:rPr lang="en-US" sz="2000" b="1" i="1" smtClean="0">
                            <a:latin typeface="Cambria Math" panose="02040503050406030204" pitchFamily="18" charset="0"/>
                          </a:rPr>
                        </m:ctrlPr>
                      </m:sSubPr>
                      <m:e>
                        <m:r>
                          <m:rPr>
                            <m:nor/>
                          </m:rPr>
                          <a:rPr lang="en-US" sz="2000" b="1" dirty="0"/>
                          <m:t>Gini</m:t>
                        </m:r>
                      </m:e>
                      <m:sub>
                        <m:r>
                          <a:rPr lang="en-US" sz="2000" b="1" i="1" dirty="0" smtClean="0">
                            <a:latin typeface="Cambria Math" panose="02040503050406030204" pitchFamily="18" charset="0"/>
                          </a:rPr>
                          <m:t>𝑾𝒐𝒓𝒌𝒊𝒏𝒈𝑺𝒕𝒂𝒕𝒖𝒔</m:t>
                        </m:r>
                      </m:sub>
                    </m:sSub>
                  </m:oMath>
                </a14:m>
                <a:r>
                  <a:rPr lang="en-US" sz="2000" b="1" dirty="0"/>
                  <a:t> = </a:t>
                </a:r>
                <a14:m>
                  <m:oMath xmlns:m="http://schemas.openxmlformats.org/officeDocument/2006/math">
                    <m:f>
                      <m:fPr>
                        <m:ctrlPr>
                          <a:rPr lang="en-US" sz="2000" b="1" i="1" dirty="0" smtClean="0">
                            <a:solidFill>
                              <a:srgbClr val="836967"/>
                            </a:solidFill>
                            <a:latin typeface="Cambria Math" panose="02040503050406030204" pitchFamily="18" charset="0"/>
                          </a:rPr>
                        </m:ctrlPr>
                      </m:fPr>
                      <m:num>
                        <m:r>
                          <a:rPr lang="en-US" sz="2000" b="1" i="1" dirty="0" smtClean="0">
                            <a:solidFill>
                              <a:srgbClr val="00B0F0"/>
                            </a:solidFill>
                            <a:latin typeface="Cambria Math" panose="02040503050406030204" pitchFamily="18" charset="0"/>
                          </a:rPr>
                          <m:t>𝟗</m:t>
                        </m:r>
                      </m:num>
                      <m:den>
                        <m:r>
                          <a:rPr lang="en-US" sz="2000" b="1" i="0" dirty="0">
                            <a:latin typeface="Cambria Math" panose="02040503050406030204" pitchFamily="18" charset="0"/>
                          </a:rPr>
                          <m:t>15</m:t>
                        </m:r>
                      </m:den>
                    </m:f>
                  </m:oMath>
                </a14:m>
                <a:r>
                  <a:rPr lang="ar-EG" sz="2000" b="1" dirty="0"/>
                  <a:t>×</a:t>
                </a:r>
                <a:r>
                  <a:rPr lang="en-US" sz="2000" dirty="0"/>
                  <a:t>0.44444+</a:t>
                </a:r>
                <a14:m>
                  <m:oMath xmlns:m="http://schemas.openxmlformats.org/officeDocument/2006/math">
                    <m:f>
                      <m:fPr>
                        <m:ctrlPr>
                          <a:rPr lang="en-US" sz="2000" i="1" dirty="0" smtClean="0">
                            <a:solidFill>
                              <a:srgbClr val="836967"/>
                            </a:solidFill>
                            <a:latin typeface="Cambria Math" panose="02040503050406030204" pitchFamily="18" charset="0"/>
                          </a:rPr>
                        </m:ctrlPr>
                      </m:fPr>
                      <m:num>
                        <m:r>
                          <a:rPr lang="en-US" sz="2000" b="0" i="0" dirty="0" smtClean="0">
                            <a:solidFill>
                              <a:srgbClr val="00B0F0"/>
                            </a:solidFill>
                            <a:latin typeface="Cambria Math" panose="02040503050406030204" pitchFamily="18" charset="0"/>
                          </a:rPr>
                          <m:t>5</m:t>
                        </m:r>
                      </m:num>
                      <m:den>
                        <m:r>
                          <a:rPr lang="en-US" sz="2000" i="0" dirty="0">
                            <a:latin typeface="Cambria Math" panose="02040503050406030204" pitchFamily="18" charset="0"/>
                          </a:rPr>
                          <m:t>15</m:t>
                        </m:r>
                      </m:den>
                    </m:f>
                  </m:oMath>
                </a14:m>
                <a:r>
                  <a:rPr lang="ar-EG" sz="2000" dirty="0"/>
                  <a:t>×</a:t>
                </a:r>
                <a:r>
                  <a:rPr lang="en-US" sz="2000" dirty="0"/>
                  <a:t>0.52778= 0.44259</a:t>
                </a:r>
              </a:p>
              <a:p>
                <a:pPr marL="457200" indent="-457200">
                  <a:buFont typeface="+mj-lt"/>
                  <a:buAutoNum type="arabicPeriod"/>
                </a:pPr>
                <a14:m>
                  <m:oMath xmlns:m="http://schemas.openxmlformats.org/officeDocument/2006/math">
                    <m:sSub>
                      <m:sSubPr>
                        <m:ctrlPr>
                          <a:rPr lang="en-US" sz="2000" b="1" i="1" smtClean="0">
                            <a:latin typeface="Cambria Math" panose="02040503050406030204" pitchFamily="18" charset="0"/>
                          </a:rPr>
                        </m:ctrlPr>
                      </m:sSubPr>
                      <m:e>
                        <m:r>
                          <m:rPr>
                            <m:nor/>
                          </m:rPr>
                          <a:rPr lang="en-US" sz="2000" b="1" dirty="0"/>
                          <m:t>Gini</m:t>
                        </m:r>
                      </m:e>
                      <m:sub>
                        <m:r>
                          <a:rPr lang="en-US" sz="2000" b="1" i="1" smtClean="0">
                            <a:latin typeface="Cambria Math" panose="02040503050406030204" pitchFamily="18" charset="0"/>
                          </a:rPr>
                          <m:t>𝒃𝒂𝒄𝒌𝒈𝒓𝒐𝒖𝒏𝒅</m:t>
                        </m:r>
                      </m:sub>
                    </m:sSub>
                  </m:oMath>
                </a14:m>
                <a:r>
                  <a:rPr lang="en-US" sz="2000" b="1" dirty="0"/>
                  <a:t> = </a:t>
                </a:r>
                <a14:m>
                  <m:oMath xmlns:m="http://schemas.openxmlformats.org/officeDocument/2006/math">
                    <m:f>
                      <m:fPr>
                        <m:ctrlPr>
                          <a:rPr lang="en-US" sz="2000" b="1" i="1" dirty="0" smtClean="0">
                            <a:solidFill>
                              <a:srgbClr val="836967"/>
                            </a:solidFill>
                            <a:latin typeface="Cambria Math" panose="02040503050406030204" pitchFamily="18" charset="0"/>
                          </a:rPr>
                        </m:ctrlPr>
                      </m:fPr>
                      <m:num>
                        <m:r>
                          <a:rPr lang="en-US" sz="2000" b="1" dirty="0" smtClean="0">
                            <a:solidFill>
                              <a:srgbClr val="00B0F0"/>
                            </a:solidFill>
                            <a:latin typeface="Cambria Math" panose="02040503050406030204" pitchFamily="18" charset="0"/>
                          </a:rPr>
                          <m:t>7</m:t>
                        </m:r>
                      </m:num>
                      <m:den>
                        <m:r>
                          <a:rPr lang="en-US" sz="2000" b="1" i="0" dirty="0">
                            <a:latin typeface="Cambria Math" panose="02040503050406030204" pitchFamily="18" charset="0"/>
                          </a:rPr>
                          <m:t>15</m:t>
                        </m:r>
                      </m:den>
                    </m:f>
                  </m:oMath>
                </a14:m>
                <a:r>
                  <a:rPr lang="ar-EG" sz="2000" b="1" dirty="0"/>
                  <a:t>×</a:t>
                </a:r>
                <a:r>
                  <a:rPr lang="en-US" sz="2000" dirty="0"/>
                  <a:t>0.48979+</a:t>
                </a:r>
                <a14:m>
                  <m:oMath xmlns:m="http://schemas.openxmlformats.org/officeDocument/2006/math">
                    <m:f>
                      <m:fPr>
                        <m:ctrlPr>
                          <a:rPr lang="en-US" sz="2000" i="1" dirty="0" smtClean="0">
                            <a:solidFill>
                              <a:srgbClr val="836967"/>
                            </a:solidFill>
                            <a:latin typeface="Cambria Math" panose="02040503050406030204" pitchFamily="18" charset="0"/>
                          </a:rPr>
                        </m:ctrlPr>
                      </m:fPr>
                      <m:num>
                        <m:r>
                          <a:rPr lang="en-US" sz="2000" dirty="0" smtClean="0">
                            <a:solidFill>
                              <a:srgbClr val="00B0F0"/>
                            </a:solidFill>
                            <a:latin typeface="Cambria Math" panose="02040503050406030204" pitchFamily="18" charset="0"/>
                          </a:rPr>
                          <m:t>4</m:t>
                        </m:r>
                      </m:num>
                      <m:den>
                        <m:r>
                          <a:rPr lang="en-US" sz="2000" i="0" dirty="0">
                            <a:latin typeface="Cambria Math" panose="02040503050406030204" pitchFamily="18" charset="0"/>
                          </a:rPr>
                          <m:t>15</m:t>
                        </m:r>
                      </m:den>
                    </m:f>
                  </m:oMath>
                </a14:m>
                <a:r>
                  <a:rPr lang="ar-EG" sz="2000" dirty="0"/>
                  <a:t>×</a:t>
                </a:r>
                <a:r>
                  <a:rPr lang="en-US" sz="2000" dirty="0"/>
                  <a:t>0+</a:t>
                </a:r>
                <a14:m>
                  <m:oMath xmlns:m="http://schemas.openxmlformats.org/officeDocument/2006/math">
                    <m:f>
                      <m:fPr>
                        <m:ctrlPr>
                          <a:rPr lang="en-US" sz="2000" i="1" dirty="0" smtClean="0">
                            <a:solidFill>
                              <a:srgbClr val="836967"/>
                            </a:solidFill>
                            <a:latin typeface="Cambria Math" panose="02040503050406030204" pitchFamily="18" charset="0"/>
                          </a:rPr>
                        </m:ctrlPr>
                      </m:fPr>
                      <m:num>
                        <m:r>
                          <a:rPr lang="en-US" sz="2000" dirty="0" smtClean="0">
                            <a:solidFill>
                              <a:srgbClr val="00B0F0"/>
                            </a:solidFill>
                            <a:latin typeface="Cambria Math" panose="02040503050406030204" pitchFamily="18" charset="0"/>
                          </a:rPr>
                          <m:t>4</m:t>
                        </m:r>
                      </m:num>
                      <m:den>
                        <m:r>
                          <a:rPr lang="en-US" sz="2000" i="0" dirty="0">
                            <a:latin typeface="Cambria Math" panose="02040503050406030204" pitchFamily="18" charset="0"/>
                          </a:rPr>
                          <m:t>15</m:t>
                        </m:r>
                      </m:den>
                    </m:f>
                  </m:oMath>
                </a14:m>
                <a:r>
                  <a:rPr lang="ar-EG" sz="2000" dirty="0"/>
                  <a:t>×</a:t>
                </a:r>
                <a:r>
                  <a:rPr lang="en-US" sz="2000" dirty="0"/>
                  <a:t>0 = 0.22857🌟</a:t>
                </a:r>
              </a:p>
              <a:p>
                <a:endParaRPr lang="en-US" sz="2000" dirty="0"/>
              </a:p>
              <a:p>
                <a:pPr marL="457200" indent="-457200">
                  <a:buFont typeface="+mj-lt"/>
                  <a:buAutoNum type="arabicPeriod"/>
                </a:pPr>
                <a:endParaRPr lang="en-US" sz="2000" dirty="0"/>
              </a:p>
              <a:p>
                <a:pPr marL="285750" indent="-285750">
                  <a:buFont typeface="Arial" panose="020B0604020202020204" pitchFamily="34" charset="0"/>
                  <a:buChar char="•"/>
                </a:pPr>
                <a:endParaRPr lang="en-US" sz="2000" b="1" dirty="0"/>
              </a:p>
              <a:p>
                <a:pPr lvl="1"/>
                <a:endParaRPr lang="en-US" sz="2000" b="1" dirty="0"/>
              </a:p>
              <a:p>
                <a:pPr marL="1200150" lvl="2" indent="-285750">
                  <a:buFont typeface="Arial" panose="020B0604020202020204" pitchFamily="34" charset="0"/>
                  <a:buChar char="•"/>
                </a:pPr>
                <a:endParaRPr lang="en-US" sz="2000" b="1" dirty="0"/>
              </a:p>
              <a:p>
                <a:pPr lvl="2"/>
                <a:r>
                  <a:rPr lang="en-US" sz="2000" b="1" dirty="0">
                    <a:solidFill>
                      <a:srgbClr val="C00000"/>
                    </a:solidFill>
                  </a:rPr>
                  <a:t>   </a:t>
                </a:r>
                <a:endParaRPr lang="en-US" sz="2000" b="1" dirty="0"/>
              </a:p>
            </p:txBody>
          </p:sp>
        </mc:Choice>
        <mc:Fallback>
          <p:sp>
            <p:nvSpPr>
              <p:cNvPr id="12" name="TextBox 11">
                <a:extLst>
                  <a:ext uri="{FF2B5EF4-FFF2-40B4-BE49-F238E27FC236}">
                    <a16:creationId xmlns:a16="http://schemas.microsoft.com/office/drawing/2014/main" id="{8F5720B9-A0DF-F805-B631-F79DD671E396}"/>
                  </a:ext>
                </a:extLst>
              </p:cNvPr>
              <p:cNvSpPr txBox="1">
                <a:spLocks noRot="1" noChangeAspect="1" noMove="1" noResize="1" noEditPoints="1" noAdjustHandles="1" noChangeArrowheads="1" noChangeShapeType="1" noTextEdit="1"/>
              </p:cNvSpPr>
              <p:nvPr/>
            </p:nvSpPr>
            <p:spPr>
              <a:xfrm>
                <a:off x="4866228" y="1087822"/>
                <a:ext cx="6639972" cy="3264996"/>
              </a:xfrm>
              <a:prstGeom prst="rect">
                <a:avLst/>
              </a:prstGeom>
              <a:blipFill>
                <a:blip r:embed="rId2"/>
                <a:stretch>
                  <a:fillRect l="-917"/>
                </a:stretch>
              </a:blipFill>
            </p:spPr>
            <p:txBody>
              <a:bodyPr/>
              <a:lstStyle/>
              <a:p>
                <a:r>
                  <a:rPr lang="en-US">
                    <a:noFill/>
                  </a:rPr>
                  <a:t> </a:t>
                </a:r>
              </a:p>
            </p:txBody>
          </p:sp>
        </mc:Fallback>
      </mc:AlternateContent>
      <p:graphicFrame>
        <p:nvGraphicFramePr>
          <p:cNvPr id="8" name="Content Placeholder 5" descr="Horizontal Organization Chart" title="SmartArt">
            <a:extLst>
              <a:ext uri="{FF2B5EF4-FFF2-40B4-BE49-F238E27FC236}">
                <a16:creationId xmlns:a16="http://schemas.microsoft.com/office/drawing/2014/main" id="{4EBDC588-7F47-6582-47E2-6141CFE464F4}"/>
              </a:ext>
            </a:extLst>
          </p:cNvPr>
          <p:cNvGraphicFramePr>
            <a:graphicFrameLocks/>
          </p:cNvGraphicFramePr>
          <p:nvPr>
            <p:extLst>
              <p:ext uri="{D42A27DB-BD31-4B8C-83A1-F6EECF244321}">
                <p14:modId xmlns:p14="http://schemas.microsoft.com/office/powerpoint/2010/main" val="3089011742"/>
              </p:ext>
            </p:extLst>
          </p:nvPr>
        </p:nvGraphicFramePr>
        <p:xfrm>
          <a:off x="4823460" y="2583180"/>
          <a:ext cx="6166260" cy="3765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7657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32</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graphicFrame>
        <p:nvGraphicFramePr>
          <p:cNvPr id="8" name="Content Placeholder 5" descr="Horizontal Organization Chart" title="SmartArt">
            <a:extLst>
              <a:ext uri="{FF2B5EF4-FFF2-40B4-BE49-F238E27FC236}">
                <a16:creationId xmlns:a16="http://schemas.microsoft.com/office/drawing/2014/main" id="{4EBDC588-7F47-6582-47E2-6141CFE464F4}"/>
              </a:ext>
            </a:extLst>
          </p:cNvPr>
          <p:cNvGraphicFramePr>
            <a:graphicFrameLocks/>
          </p:cNvGraphicFramePr>
          <p:nvPr>
            <p:extLst>
              <p:ext uri="{D42A27DB-BD31-4B8C-83A1-F6EECF244321}">
                <p14:modId xmlns:p14="http://schemas.microsoft.com/office/powerpoint/2010/main" val="3571941013"/>
              </p:ext>
            </p:extLst>
          </p:nvPr>
        </p:nvGraphicFramePr>
        <p:xfrm>
          <a:off x="1585279" y="721078"/>
          <a:ext cx="9021442" cy="5786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8FDED1FB-45D8-A65C-3314-3581E89DA7E7}"/>
              </a:ext>
            </a:extLst>
          </p:cNvPr>
          <p:cNvSpPr txBox="1"/>
          <p:nvPr/>
        </p:nvSpPr>
        <p:spPr>
          <a:xfrm>
            <a:off x="7498080" y="396240"/>
            <a:ext cx="3703320" cy="1477328"/>
          </a:xfrm>
          <a:prstGeom prst="rect">
            <a:avLst/>
          </a:prstGeom>
          <a:solidFill>
            <a:schemeClr val="accent6">
              <a:lumMod val="75000"/>
            </a:schemeClr>
          </a:solidFill>
          <a:effectLst>
            <a:glow rad="228600">
              <a:schemeClr val="accent2">
                <a:satMod val="175000"/>
                <a:alpha val="40000"/>
              </a:schemeClr>
            </a:glow>
          </a:effectLst>
        </p:spPr>
        <p:txBody>
          <a:bodyPr wrap="square" rtlCol="0">
            <a:spAutoFit/>
          </a:bodyPr>
          <a:lstStyle/>
          <a:p>
            <a:r>
              <a:rPr lang="en-US" dirty="0"/>
              <a:t>We may not get all leaves pure single class pass/fail , maybe tree terminated with heterogeneous classes here we may classify based on the majority class in the leaf </a:t>
            </a:r>
          </a:p>
        </p:txBody>
      </p:sp>
    </p:spTree>
    <p:extLst>
      <p:ext uri="{BB962C8B-B14F-4D97-AF65-F5344CB8AC3E}">
        <p14:creationId xmlns:p14="http://schemas.microsoft.com/office/powerpoint/2010/main" val="3029271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33</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Gini index</a:t>
            </a:r>
          </a:p>
        </p:txBody>
      </p:sp>
      <p:sp>
        <p:nvSpPr>
          <p:cNvPr id="10" name="TextBox 9">
            <a:extLst>
              <a:ext uri="{FF2B5EF4-FFF2-40B4-BE49-F238E27FC236}">
                <a16:creationId xmlns:a16="http://schemas.microsoft.com/office/drawing/2014/main" id="{8FDED1FB-45D8-A65C-3314-3581E89DA7E7}"/>
              </a:ext>
            </a:extLst>
          </p:cNvPr>
          <p:cNvSpPr txBox="1"/>
          <p:nvPr/>
        </p:nvSpPr>
        <p:spPr>
          <a:xfrm>
            <a:off x="1650182" y="1822041"/>
            <a:ext cx="8718557" cy="2677656"/>
          </a:xfrm>
          <a:prstGeom prst="rect">
            <a:avLst/>
          </a:prstGeom>
          <a:solidFill>
            <a:schemeClr val="accent6">
              <a:lumMod val="75000"/>
            </a:schemeClr>
          </a:solidFill>
          <a:effectLst>
            <a:glow rad="228600">
              <a:schemeClr val="accent2">
                <a:satMod val="175000"/>
                <a:alpha val="40000"/>
              </a:schemeClr>
            </a:glow>
          </a:effectLst>
        </p:spPr>
        <p:txBody>
          <a:bodyPr wrap="square" rtlCol="0">
            <a:spAutoFit/>
          </a:bodyPr>
          <a:lstStyle/>
          <a:p>
            <a:r>
              <a:rPr lang="en-US" sz="2400" b="0" i="0" dirty="0">
                <a:solidFill>
                  <a:srgbClr val="F1F2F2"/>
                </a:solidFill>
                <a:effectLst/>
                <a:latin typeface="-apple-system"/>
              </a:rPr>
              <a:t>A full decision tree is a tree that is grown until all the terminal nodes (i.e., the leaves) contain a </a:t>
            </a:r>
            <a:r>
              <a:rPr lang="en-US" sz="2400" b="1" i="0" dirty="0">
                <a:solidFill>
                  <a:srgbClr val="FFFF00"/>
                </a:solidFill>
                <a:effectLst/>
                <a:latin typeface="-apple-system"/>
              </a:rPr>
              <a:t>minimum number of observations</a:t>
            </a:r>
            <a:r>
              <a:rPr lang="en-US" sz="2400" b="0" i="0" dirty="0">
                <a:solidFill>
                  <a:srgbClr val="FFFF00"/>
                </a:solidFill>
                <a:effectLst/>
                <a:latin typeface="-apple-system"/>
              </a:rPr>
              <a:t>, </a:t>
            </a:r>
            <a:r>
              <a:rPr lang="en-US" sz="2400" b="0" i="0" dirty="0">
                <a:solidFill>
                  <a:srgbClr val="F1F2F2"/>
                </a:solidFill>
                <a:effectLst/>
                <a:latin typeface="-apple-system"/>
              </a:rPr>
              <a:t>or until all the observations in the training set belong to </a:t>
            </a:r>
            <a:r>
              <a:rPr lang="en-US" sz="2400" b="1" i="0" dirty="0">
                <a:solidFill>
                  <a:srgbClr val="FFFF00"/>
                </a:solidFill>
                <a:effectLst/>
                <a:latin typeface="-apple-system"/>
              </a:rPr>
              <a:t>the same class</a:t>
            </a:r>
            <a:r>
              <a:rPr lang="en-US" sz="2400" b="0" i="0" dirty="0">
                <a:solidFill>
                  <a:srgbClr val="F1F2F2"/>
                </a:solidFill>
                <a:effectLst/>
                <a:latin typeface="-apple-system"/>
              </a:rPr>
              <a:t>. However, even if a decision tree is grown to its maximum depth, there </a:t>
            </a:r>
            <a:r>
              <a:rPr lang="en-US" sz="2400" b="0" i="0" dirty="0">
                <a:solidFill>
                  <a:srgbClr val="FFFF00"/>
                </a:solidFill>
                <a:effectLst/>
                <a:latin typeface="-apple-system"/>
              </a:rPr>
              <a:t>may still be some leaves that are not pure </a:t>
            </a:r>
            <a:r>
              <a:rPr lang="en-US" sz="2400" b="0" i="0" dirty="0">
                <a:solidFill>
                  <a:srgbClr val="F1F2F2"/>
                </a:solidFill>
                <a:effectLst/>
                <a:latin typeface="-apple-system"/>
              </a:rPr>
              <a:t>if the algorithm determines that </a:t>
            </a:r>
            <a:r>
              <a:rPr lang="en-US" sz="2400" b="0" i="1" u="sng" dirty="0">
                <a:solidFill>
                  <a:srgbClr val="F1F2F2"/>
                </a:solidFill>
                <a:effectLst/>
                <a:latin typeface="-apple-system"/>
              </a:rPr>
              <a:t>further splitting of the data would not significantly improve the </a:t>
            </a:r>
            <a:r>
              <a:rPr lang="en-US" sz="2400" b="0" i="1" u="sng" strike="noStrike" dirty="0">
                <a:effectLst/>
                <a:latin typeface="-apple-system"/>
              </a:rPr>
              <a:t>classification accuracy</a:t>
            </a:r>
            <a:endParaRPr lang="en-US" sz="2400" i="1" u="sng" dirty="0"/>
          </a:p>
        </p:txBody>
      </p:sp>
    </p:spTree>
    <p:extLst>
      <p:ext uri="{BB962C8B-B14F-4D97-AF65-F5344CB8AC3E}">
        <p14:creationId xmlns:p14="http://schemas.microsoft.com/office/powerpoint/2010/main" val="1418689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34</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Entropy</a:t>
            </a:r>
          </a:p>
        </p:txBody>
      </p:sp>
      <p:sp>
        <p:nvSpPr>
          <p:cNvPr id="9" name="Content Placeholder 9">
            <a:extLst>
              <a:ext uri="{FF2B5EF4-FFF2-40B4-BE49-F238E27FC236}">
                <a16:creationId xmlns:a16="http://schemas.microsoft.com/office/drawing/2014/main" id="{6BE6F6E1-5EE1-39FE-F512-458976E2A071}"/>
              </a:ext>
            </a:extLst>
          </p:cNvPr>
          <p:cNvSpPr txBox="1">
            <a:spLocks/>
          </p:cNvSpPr>
          <p:nvPr/>
        </p:nvSpPr>
        <p:spPr>
          <a:xfrm>
            <a:off x="1127627" y="1009116"/>
            <a:ext cx="9936745" cy="5218177"/>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effectLst/>
              </a:rPr>
              <a:t>In </a:t>
            </a:r>
            <a:r>
              <a:rPr lang="en-US" b="1" i="1" dirty="0">
                <a:effectLst/>
                <a:hlinkClick r:id="rId2">
                  <a:extLst>
                    <a:ext uri="{A12FA001-AC4F-418D-AE19-62706E023703}">
                      <ahyp:hlinkClr xmlns:ahyp="http://schemas.microsoft.com/office/drawing/2018/hyperlinkcolor" val="tx"/>
                    </a:ext>
                  </a:extLst>
                </a:hlinkClick>
              </a:rPr>
              <a:t>information theory</a:t>
            </a:r>
            <a:r>
              <a:rPr lang="en-US" b="1" i="1" dirty="0">
                <a:effectLst/>
              </a:rPr>
              <a:t>, the entropy of a </a:t>
            </a:r>
            <a:r>
              <a:rPr lang="en-US" b="1" i="1" dirty="0">
                <a:effectLst/>
                <a:hlinkClick r:id="rId3">
                  <a:extLst>
                    <a:ext uri="{A12FA001-AC4F-418D-AE19-62706E023703}">
                      <ahyp:hlinkClr xmlns:ahyp="http://schemas.microsoft.com/office/drawing/2018/hyperlinkcolor" val="tx"/>
                    </a:ext>
                  </a:extLst>
                </a:hlinkClick>
              </a:rPr>
              <a:t>random variable</a:t>
            </a:r>
            <a:r>
              <a:rPr lang="en-US" b="1" i="1" dirty="0">
                <a:effectLst/>
              </a:rPr>
              <a:t> is the </a:t>
            </a:r>
            <a:r>
              <a:rPr lang="en-US" b="1" i="1" dirty="0">
                <a:solidFill>
                  <a:srgbClr val="FFFF00">
                    <a:alpha val="60000"/>
                  </a:srgbClr>
                </a:solidFill>
                <a:effectLst/>
              </a:rPr>
              <a:t>average level </a:t>
            </a:r>
            <a:r>
              <a:rPr lang="en-US" b="1" i="1" dirty="0">
                <a:effectLst/>
              </a:rPr>
              <a:t>of “</a:t>
            </a:r>
            <a:r>
              <a:rPr lang="en-US" b="1" i="1" dirty="0">
                <a:solidFill>
                  <a:srgbClr val="FFFF00">
                    <a:alpha val="60000"/>
                  </a:srgbClr>
                </a:solidFill>
                <a:effectLst/>
              </a:rPr>
              <a:t>information</a:t>
            </a:r>
            <a:r>
              <a:rPr lang="en-US" b="1" i="1" dirty="0">
                <a:effectLst/>
              </a:rPr>
              <a:t>”, “surprise”, or “uncertainty” inherent to the variable’s possible outcome</a:t>
            </a:r>
          </a:p>
          <a:p>
            <a:pPr>
              <a:buFont typeface="Arial" panose="020B0604020202020204" pitchFamily="34" charset="0"/>
              <a:buChar char="•"/>
            </a:pPr>
            <a:r>
              <a:rPr lang="en-US" dirty="0"/>
              <a:t>It is often associated with a state of disorder, randomness, or uncertainty.</a:t>
            </a:r>
          </a:p>
          <a:p>
            <a:pPr>
              <a:buFont typeface="Arial" panose="020B0604020202020204" pitchFamily="34" charset="0"/>
              <a:buChar char="•"/>
            </a:pPr>
            <a:r>
              <a:rPr lang="en-US" dirty="0"/>
              <a:t>Entropy in Decision Trees is a measure of disorder or impurity in a node.</a:t>
            </a:r>
          </a:p>
          <a:p>
            <a:pPr>
              <a:buFont typeface="Arial" panose="020B0604020202020204" pitchFamily="34" charset="0"/>
              <a:buChar char="•"/>
            </a:pPr>
            <a:r>
              <a:rPr lang="en-US" b="1" dirty="0"/>
              <a:t>Nodes with a </a:t>
            </a:r>
            <a:r>
              <a:rPr lang="en-US" b="1" i="1" dirty="0"/>
              <a:t>more </a:t>
            </a:r>
            <a:r>
              <a:rPr lang="en-US" b="1" i="1" dirty="0">
                <a:solidFill>
                  <a:srgbClr val="FFFF00">
                    <a:alpha val="60000"/>
                  </a:srgbClr>
                </a:solidFill>
              </a:rPr>
              <a:t>diverse</a:t>
            </a:r>
            <a:r>
              <a:rPr lang="en-US" b="1" i="1" dirty="0"/>
              <a:t> composition </a:t>
            </a:r>
            <a:r>
              <a:rPr lang="en-US" b="1" i="1" u="sng" dirty="0">
                <a:solidFill>
                  <a:srgbClr val="FFFF00">
                    <a:alpha val="60000"/>
                  </a:srgbClr>
                </a:solidFill>
              </a:rPr>
              <a:t>have higher entropy</a:t>
            </a:r>
            <a:r>
              <a:rPr lang="en-US" b="1" u="sng" dirty="0">
                <a:solidFill>
                  <a:srgbClr val="FFFF00">
                    <a:alpha val="60000"/>
                  </a:srgbClr>
                </a:solidFill>
              </a:rPr>
              <a:t> </a:t>
            </a:r>
            <a:r>
              <a:rPr lang="en-US" b="1" dirty="0"/>
              <a:t>than nodes with a single category.</a:t>
            </a:r>
            <a:endParaRPr lang="en-US" dirty="0"/>
          </a:p>
          <a:p>
            <a:pPr>
              <a:buFont typeface="Arial" panose="020B0604020202020204" pitchFamily="34" charset="0"/>
              <a:buChar char="•"/>
            </a:pPr>
            <a:r>
              <a:rPr lang="en-US" dirty="0"/>
              <a:t>Entropy </a:t>
            </a:r>
            <a:r>
              <a:rPr lang="en-US" dirty="0">
                <a:solidFill>
                  <a:srgbClr val="FFFF00">
                    <a:alpha val="60000"/>
                  </a:srgbClr>
                </a:solidFill>
              </a:rPr>
              <a:t>ranges from 0 to 1</a:t>
            </a:r>
            <a:r>
              <a:rPr lang="en-US" dirty="0"/>
              <a:t>, with </a:t>
            </a:r>
            <a:r>
              <a:rPr lang="en-US" b="1" dirty="0"/>
              <a:t>0 representing minimum entropy (pure node)</a:t>
            </a:r>
            <a:r>
              <a:rPr lang="en-US" dirty="0"/>
              <a:t> and </a:t>
            </a:r>
            <a:r>
              <a:rPr lang="en-US" b="1" dirty="0"/>
              <a:t>1 representing maximum entropy (high disorder).</a:t>
            </a:r>
            <a:endParaRPr lang="en-US" dirty="0"/>
          </a:p>
          <a:p>
            <a:pPr>
              <a:buFont typeface="Arial" panose="020B0604020202020204" pitchFamily="34" charset="0"/>
              <a:buChar char="•"/>
            </a:pPr>
            <a:r>
              <a:rPr lang="en-US" dirty="0"/>
              <a:t>Entropy helps determine the homogeneity or purity of a node in Decision Trees.</a:t>
            </a:r>
          </a:p>
          <a:p>
            <a:pPr marL="0" indent="0">
              <a:buNone/>
            </a:pPr>
            <a:endParaRPr lang="en-US" dirty="0"/>
          </a:p>
        </p:txBody>
      </p:sp>
    </p:spTree>
    <p:extLst>
      <p:ext uri="{BB962C8B-B14F-4D97-AF65-F5344CB8AC3E}">
        <p14:creationId xmlns:p14="http://schemas.microsoft.com/office/powerpoint/2010/main" val="1247998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35</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Entropy</a:t>
            </a:r>
          </a:p>
        </p:txBody>
      </p:sp>
      <p:pic>
        <p:nvPicPr>
          <p:cNvPr id="7" name="Picture 6">
            <a:extLst>
              <a:ext uri="{FF2B5EF4-FFF2-40B4-BE49-F238E27FC236}">
                <a16:creationId xmlns:a16="http://schemas.microsoft.com/office/drawing/2014/main" id="{2444D5D7-A573-A460-D62C-57B4861AC62B}"/>
              </a:ext>
            </a:extLst>
          </p:cNvPr>
          <p:cNvPicPr>
            <a:picLocks noChangeAspect="1"/>
          </p:cNvPicPr>
          <p:nvPr/>
        </p:nvPicPr>
        <p:blipFill>
          <a:blip r:embed="rId2"/>
          <a:stretch>
            <a:fillRect/>
          </a:stretch>
        </p:blipFill>
        <p:spPr>
          <a:xfrm>
            <a:off x="550863" y="1508651"/>
            <a:ext cx="4906220" cy="19203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Content Placeholder 12">
            <a:extLst>
              <a:ext uri="{FF2B5EF4-FFF2-40B4-BE49-F238E27FC236}">
                <a16:creationId xmlns:a16="http://schemas.microsoft.com/office/drawing/2014/main" id="{6C2B6CCB-BCE7-A7B1-4B09-728786AD6BA8}"/>
              </a:ext>
            </a:extLst>
          </p:cNvPr>
          <p:cNvSpPr txBox="1">
            <a:spLocks/>
          </p:cNvSpPr>
          <p:nvPr/>
        </p:nvSpPr>
        <p:spPr>
          <a:xfrm>
            <a:off x="5781735" y="2063736"/>
            <a:ext cx="5784757" cy="1481898"/>
          </a:xfrm>
          <a:prstGeom prst="rect">
            <a:avLst/>
          </a:prstGeom>
        </p:spPr>
        <p:txBody>
          <a:bodyPr>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b="1" dirty="0">
                <a:solidFill>
                  <a:srgbClr val="FFFF00">
                    <a:alpha val="60000"/>
                  </a:srgbClr>
                </a:solidFill>
                <a:effectLst/>
              </a:rPr>
              <a:t>Information Gain </a:t>
            </a:r>
            <a:r>
              <a:rPr lang="en-US" b="1" dirty="0">
                <a:effectLst/>
              </a:rPr>
              <a:t>measures the amount of information a feature provides for predicting the target variable.</a:t>
            </a:r>
          </a:p>
          <a:p>
            <a:pPr>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D3CF1D8C-9E5C-B6EE-9402-5E6678D5E392}"/>
              </a:ext>
            </a:extLst>
          </p:cNvPr>
          <p:cNvPicPr>
            <a:picLocks noChangeAspect="1"/>
          </p:cNvPicPr>
          <p:nvPr/>
        </p:nvPicPr>
        <p:blipFill>
          <a:blip r:embed="rId3"/>
          <a:stretch>
            <a:fillRect/>
          </a:stretch>
        </p:blipFill>
        <p:spPr>
          <a:xfrm>
            <a:off x="1527414" y="4541559"/>
            <a:ext cx="9137172" cy="8077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80141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p:txBody>
          <a:bodyPr/>
          <a:lstStyle/>
          <a:p>
            <a:fld id="{DBA1B0FB-D917-4C8C-928F-313BD683BF39}" type="slidenum">
              <a:rPr lang="en-US" smtClean="0"/>
              <a:t>36</a:t>
            </a:fld>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177638" y="308426"/>
            <a:ext cx="6924202" cy="1063648"/>
          </a:xfrm>
          <a:prstGeom prst="rect">
            <a:avLst/>
          </a:prstGeom>
        </p:spPr>
        <p:txBody>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Entropy</a:t>
            </a:r>
          </a:p>
        </p:txBody>
      </p:sp>
      <p:pic>
        <p:nvPicPr>
          <p:cNvPr id="13314" name="Picture 2">
            <a:extLst>
              <a:ext uri="{FF2B5EF4-FFF2-40B4-BE49-F238E27FC236}">
                <a16:creationId xmlns:a16="http://schemas.microsoft.com/office/drawing/2014/main" id="{BE6DEB7A-27F9-9844-4551-05D461833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38" y="138034"/>
            <a:ext cx="11241087" cy="658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3"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4"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8"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 descr="Seedling growing on a tree trunk">
            <a:extLst>
              <a:ext uri="{FF2B5EF4-FFF2-40B4-BE49-F238E27FC236}">
                <a16:creationId xmlns:a16="http://schemas.microsoft.com/office/drawing/2014/main" id="{1DEFFC30-CBC6-5173-B0C5-6A684DCBEB60}"/>
              </a:ext>
            </a:extLst>
          </p:cNvPr>
          <p:cNvPicPr>
            <a:picLocks noChangeAspect="1"/>
          </p:cNvPicPr>
          <p:nvPr/>
        </p:nvPicPr>
        <p:blipFill rotWithShape="1">
          <a:blip r:embed="rId2"/>
          <a:srcRect t="4706" b="1226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0" name="Rectangle 24">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49275"/>
            <a:ext cx="7308849" cy="984885"/>
          </a:xfrm>
          <a:prstGeom prst="rect">
            <a:avLst/>
          </a:prstGeom>
        </p:spPr>
        <p:txBody>
          <a:bodyPr vert="horz" wrap="square" lIns="0" tIns="0" rIns="0" bIns="0" rtlCol="0" anchor="ctr"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kern="1200">
                <a:solidFill>
                  <a:schemeClr val="tx1"/>
                </a:solidFill>
                <a:latin typeface="+mj-lt"/>
                <a:ea typeface="+mj-ea"/>
                <a:cs typeface="+mj-cs"/>
              </a:rPr>
              <a:t>Regression Decision tree</a:t>
            </a:r>
          </a:p>
        </p:txBody>
      </p:sp>
      <p:sp>
        <p:nvSpPr>
          <p:cNvPr id="71" name="Rectangle 26">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37</a:t>
            </a:fld>
            <a:endParaRPr lang="en-US">
              <a:solidFill>
                <a:schemeClr val="tx1">
                  <a:alpha val="80000"/>
                </a:schemeClr>
              </a:solidFill>
            </a:endParaRPr>
          </a:p>
        </p:txBody>
      </p:sp>
    </p:spTree>
    <p:extLst>
      <p:ext uri="{BB962C8B-B14F-4D97-AF65-F5344CB8AC3E}">
        <p14:creationId xmlns:p14="http://schemas.microsoft.com/office/powerpoint/2010/main" val="34715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983963"/>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49275"/>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38</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E199D9D4-E772-8AB8-C1F4-2EC8926015C9}"/>
              </a:ext>
            </a:extLst>
          </p:cNvPr>
          <p:cNvPicPr>
            <a:picLocks noChangeAspect="1"/>
          </p:cNvPicPr>
          <p:nvPr/>
        </p:nvPicPr>
        <p:blipFill>
          <a:blip r:embed="rId4"/>
          <a:stretch>
            <a:fillRect/>
          </a:stretch>
        </p:blipFill>
        <p:spPr>
          <a:xfrm>
            <a:off x="5113896" y="487212"/>
            <a:ext cx="6023792" cy="5358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9984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21285"/>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95928"/>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39</a:t>
            </a:fld>
            <a:endParaRPr lang="en-US">
              <a:solidFill>
                <a:schemeClr val="tx1">
                  <a:alpha val="80000"/>
                </a:schemeClr>
              </a:solidFill>
            </a:endParaRPr>
          </a:p>
        </p:txBody>
      </p:sp>
      <p:sp>
        <p:nvSpPr>
          <p:cNvPr id="9" name="Content Placeholder 11">
            <a:extLst>
              <a:ext uri="{FF2B5EF4-FFF2-40B4-BE49-F238E27FC236}">
                <a16:creationId xmlns:a16="http://schemas.microsoft.com/office/drawing/2014/main" id="{73B3BAC0-6F5D-70D0-4AC9-C9BC0F92B10D}"/>
              </a:ext>
            </a:extLst>
          </p:cNvPr>
          <p:cNvSpPr txBox="1">
            <a:spLocks/>
          </p:cNvSpPr>
          <p:nvPr/>
        </p:nvSpPr>
        <p:spPr>
          <a:xfrm>
            <a:off x="3688794" y="401216"/>
            <a:ext cx="8146960" cy="5870186"/>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The regression tree predicts the </a:t>
            </a:r>
            <a:r>
              <a:rPr lang="en-US" dirty="0">
                <a:solidFill>
                  <a:srgbClr val="FFFF00">
                    <a:alpha val="60000"/>
                  </a:srgbClr>
                </a:solidFill>
              </a:rPr>
              <a:t>log salary </a:t>
            </a:r>
            <a:r>
              <a:rPr lang="en-US" dirty="0"/>
              <a:t>of baseball players based on two </a:t>
            </a:r>
            <a:r>
              <a:rPr lang="en-US" dirty="0">
                <a:solidFill>
                  <a:srgbClr val="FFFF00">
                    <a:alpha val="60000"/>
                  </a:srgbClr>
                </a:solidFill>
              </a:rPr>
              <a:t>predictor variables: </a:t>
            </a:r>
            <a:r>
              <a:rPr lang="en-US" b="1" dirty="0">
                <a:solidFill>
                  <a:srgbClr val="FFFF00">
                    <a:alpha val="60000"/>
                  </a:srgbClr>
                </a:solidFill>
              </a:rPr>
              <a:t>years played, and hits </a:t>
            </a:r>
            <a:r>
              <a:rPr lang="en-US" dirty="0"/>
              <a:t>made the previous year.</a:t>
            </a:r>
          </a:p>
          <a:p>
            <a:pPr>
              <a:buFont typeface="Arial" panose="020B0604020202020204" pitchFamily="34" charset="0"/>
              <a:buChar char="•"/>
            </a:pPr>
            <a:r>
              <a:rPr lang="en-US" dirty="0"/>
              <a:t>The first split is on the Years variable, splitting players into those with less than 4.5 years played versus 4.5 or more years played.</a:t>
            </a:r>
          </a:p>
          <a:p>
            <a:pPr>
              <a:buFont typeface="Arial" panose="020B0604020202020204" pitchFamily="34" charset="0"/>
              <a:buChar char="•"/>
            </a:pPr>
            <a:r>
              <a:rPr lang="en-US" dirty="0"/>
              <a:t>The second split is on the Hits variable, further splitting the two branches based on a threshold on hits made.</a:t>
            </a:r>
          </a:p>
          <a:p>
            <a:pPr>
              <a:buFont typeface="Arial" panose="020B0604020202020204" pitchFamily="34" charset="0"/>
              <a:buChar char="•"/>
            </a:pPr>
            <a:r>
              <a:rPr lang="en-US" dirty="0"/>
              <a:t>There are three terminal nodes or leaves, indicating the final predicted values for log salary. The number in each leaf node is the mean log salary for that group of players.</a:t>
            </a:r>
          </a:p>
          <a:p>
            <a:pPr>
              <a:buFont typeface="Arial" panose="020B0604020202020204" pitchFamily="34" charset="0"/>
              <a:buChar char="•"/>
            </a:pPr>
            <a:r>
              <a:rPr lang="en-US" dirty="0"/>
              <a:t>The tree performs splits by choosing the predictor and threshold that results in the most homogeneous groups in terms of the response variable (log salary)</a:t>
            </a:r>
          </a:p>
        </p:txBody>
      </p:sp>
    </p:spTree>
    <p:extLst>
      <p:ext uri="{BB962C8B-B14F-4D97-AF65-F5344CB8AC3E}">
        <p14:creationId xmlns:p14="http://schemas.microsoft.com/office/powerpoint/2010/main" val="191200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77639" y="308426"/>
            <a:ext cx="3657244" cy="1063648"/>
          </a:xfrm>
        </p:spPr>
        <p:txBody>
          <a:bodyPr/>
          <a:lstStyle/>
          <a:p>
            <a:r>
              <a:rPr lang="en-US"/>
              <a:t>Variance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47" name="TextBox 46">
            <a:extLst>
              <a:ext uri="{FF2B5EF4-FFF2-40B4-BE49-F238E27FC236}">
                <a16:creationId xmlns:a16="http://schemas.microsoft.com/office/drawing/2014/main" id="{A8502F9F-05F7-E591-F694-66701968AC71}"/>
              </a:ext>
            </a:extLst>
          </p:cNvPr>
          <p:cNvSpPr txBox="1"/>
          <p:nvPr/>
        </p:nvSpPr>
        <p:spPr>
          <a:xfrm>
            <a:off x="793102" y="1372074"/>
            <a:ext cx="72312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Measurement of </a:t>
            </a:r>
            <a:r>
              <a:rPr lang="en-US" sz="2400" dirty="0">
                <a:solidFill>
                  <a:srgbClr val="FFFF00"/>
                </a:solidFill>
              </a:rPr>
              <a:t>spread</a:t>
            </a:r>
            <a:r>
              <a:rPr lang="en-US" sz="2400" dirty="0"/>
              <a:t> in the dataset </a:t>
            </a:r>
          </a:p>
          <a:p>
            <a:pPr marL="285750" indent="-285750">
              <a:buFont typeface="Arial" panose="020B0604020202020204" pitchFamily="34" charset="0"/>
              <a:buChar char="•"/>
            </a:pPr>
            <a:r>
              <a:rPr lang="ar-EG" sz="2400" dirty="0"/>
              <a:t>مقياس ل</a:t>
            </a:r>
            <a:r>
              <a:rPr lang="ar-EG" sz="2400" dirty="0">
                <a:solidFill>
                  <a:srgbClr val="FFFF00"/>
                </a:solidFill>
              </a:rPr>
              <a:t>تباعد النقاط </a:t>
            </a:r>
            <a:r>
              <a:rPr lang="ar-EG" sz="2400" dirty="0"/>
              <a:t>المختلفة من النقطة الوسط</a:t>
            </a:r>
            <a:endParaRPr lang="en-US" sz="2400" dirty="0"/>
          </a:p>
        </p:txBody>
      </p:sp>
      <p:grpSp>
        <p:nvGrpSpPr>
          <p:cNvPr id="72" name="Group 71">
            <a:extLst>
              <a:ext uri="{FF2B5EF4-FFF2-40B4-BE49-F238E27FC236}">
                <a16:creationId xmlns:a16="http://schemas.microsoft.com/office/drawing/2014/main" id="{EDEA7755-BA2B-F595-7112-26A0170C107C}"/>
              </a:ext>
            </a:extLst>
          </p:cNvPr>
          <p:cNvGrpSpPr/>
          <p:nvPr/>
        </p:nvGrpSpPr>
        <p:grpSpPr>
          <a:xfrm>
            <a:off x="1305088" y="2341550"/>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58" name="Ink 57">
                  <a:extLst>
                    <a:ext uri="{FF2B5EF4-FFF2-40B4-BE49-F238E27FC236}">
                      <a16:creationId xmlns:a16="http://schemas.microsoft.com/office/drawing/2014/main" id="{4D2A3702-8F9B-D445-31BF-784BEFD933A4}"/>
                    </a:ext>
                  </a:extLst>
                </p14:cNvPr>
                <p14:cNvContentPartPr/>
                <p14:nvPr/>
              </p14:nvContentPartPr>
              <p14:xfrm>
                <a:off x="1305088" y="2341550"/>
                <a:ext cx="360" cy="360"/>
              </p14:xfrm>
            </p:contentPart>
          </mc:Choice>
          <mc:Fallback>
            <p:pic>
              <p:nvPicPr>
                <p:cNvPr id="58" name="Ink 57">
                  <a:extLst>
                    <a:ext uri="{FF2B5EF4-FFF2-40B4-BE49-F238E27FC236}">
                      <a16:creationId xmlns:a16="http://schemas.microsoft.com/office/drawing/2014/main" id="{4D2A3702-8F9B-D445-31BF-784BEFD933A4}"/>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42DCCCC1-A93E-FAD9-7276-081939432BBF}"/>
                    </a:ext>
                  </a:extLst>
                </p14:cNvPr>
                <p14:cNvContentPartPr/>
                <p14:nvPr/>
              </p14:nvContentPartPr>
              <p14:xfrm>
                <a:off x="1305088" y="2341550"/>
                <a:ext cx="360" cy="3215520"/>
              </p14:xfrm>
            </p:contentPart>
          </mc:Choice>
          <mc:Fallback>
            <p:pic>
              <p:nvPicPr>
                <p:cNvPr id="71" name="Ink 70">
                  <a:extLst>
                    <a:ext uri="{FF2B5EF4-FFF2-40B4-BE49-F238E27FC236}">
                      <a16:creationId xmlns:a16="http://schemas.microsoft.com/office/drawing/2014/main" id="{42DCCCC1-A93E-FAD9-7276-081939432BBF}"/>
                    </a:ext>
                  </a:extLst>
                </p:cNvPr>
                <p:cNvPicPr/>
                <p:nvPr/>
              </p:nvPicPr>
              <p:blipFill>
                <a:blip r:embed="rId6"/>
                <a:stretch>
                  <a:fillRect/>
                </a:stretch>
              </p:blipFill>
              <p:spPr>
                <a:xfrm>
                  <a:off x="1269088" y="2305546"/>
                  <a:ext cx="72000" cy="3287168"/>
                </a:xfrm>
                <a:prstGeom prst="rect">
                  <a:avLst/>
                </a:prstGeom>
              </p:spPr>
            </p:pic>
          </mc:Fallback>
        </mc:AlternateContent>
      </p:grpSp>
      <p:grpSp>
        <p:nvGrpSpPr>
          <p:cNvPr id="81" name="Group 80">
            <a:extLst>
              <a:ext uri="{FF2B5EF4-FFF2-40B4-BE49-F238E27FC236}">
                <a16:creationId xmlns:a16="http://schemas.microsoft.com/office/drawing/2014/main" id="{8A7D27B8-E1D0-6401-C8AE-4F3F9919C79A}"/>
              </a:ext>
            </a:extLst>
          </p:cNvPr>
          <p:cNvGrpSpPr/>
          <p:nvPr/>
        </p:nvGrpSpPr>
        <p:grpSpPr>
          <a:xfrm>
            <a:off x="1287448" y="5561390"/>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73" name="Ink 72">
                  <a:extLst>
                    <a:ext uri="{FF2B5EF4-FFF2-40B4-BE49-F238E27FC236}">
                      <a16:creationId xmlns:a16="http://schemas.microsoft.com/office/drawing/2014/main" id="{B0A6A345-DE45-3FE4-0673-567C2969F582}"/>
                    </a:ext>
                  </a:extLst>
                </p14:cNvPr>
                <p14:cNvContentPartPr/>
                <p14:nvPr/>
              </p14:nvContentPartPr>
              <p14:xfrm>
                <a:off x="1287448" y="5561390"/>
                <a:ext cx="360" cy="360"/>
              </p14:xfrm>
            </p:contentPart>
          </mc:Choice>
          <mc:Fallback>
            <p:pic>
              <p:nvPicPr>
                <p:cNvPr id="73" name="Ink 72">
                  <a:extLst>
                    <a:ext uri="{FF2B5EF4-FFF2-40B4-BE49-F238E27FC236}">
                      <a16:creationId xmlns:a16="http://schemas.microsoft.com/office/drawing/2014/main" id="{B0A6A345-DE45-3FE4-0673-567C2969F582}"/>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3">
                  <a:extLst>
                    <a:ext uri="{FF2B5EF4-FFF2-40B4-BE49-F238E27FC236}">
                      <a16:creationId xmlns:a16="http://schemas.microsoft.com/office/drawing/2014/main" id="{E6B75733-7E56-74B3-52B5-1A9A4153D6CC}"/>
                    </a:ext>
                  </a:extLst>
                </p14:cNvPr>
                <p14:cNvContentPartPr/>
                <p14:nvPr/>
              </p14:nvContentPartPr>
              <p14:xfrm>
                <a:off x="1306168" y="5561390"/>
                <a:ext cx="717120" cy="360"/>
              </p14:xfrm>
            </p:contentPart>
          </mc:Choice>
          <mc:Fallback>
            <p:pic>
              <p:nvPicPr>
                <p:cNvPr id="74" name="Ink 73">
                  <a:extLst>
                    <a:ext uri="{FF2B5EF4-FFF2-40B4-BE49-F238E27FC236}">
                      <a16:creationId xmlns:a16="http://schemas.microsoft.com/office/drawing/2014/main" id="{E6B75733-7E56-74B3-52B5-1A9A4153D6CC}"/>
                    </a:ext>
                  </a:extLst>
                </p:cNvPr>
                <p:cNvPicPr/>
                <p:nvPr/>
              </p:nvPicPr>
              <p:blipFill>
                <a:blip r:embed="rId9"/>
                <a:stretch>
                  <a:fillRect/>
                </a:stretch>
              </p:blipFill>
              <p:spPr>
                <a:xfrm>
                  <a:off x="1270168" y="5525390"/>
                  <a:ext cx="788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5" name="Ink 74">
                  <a:extLst>
                    <a:ext uri="{FF2B5EF4-FFF2-40B4-BE49-F238E27FC236}">
                      <a16:creationId xmlns:a16="http://schemas.microsoft.com/office/drawing/2014/main" id="{9BA8F986-0DFA-177A-DC97-AE29F4EBAFE8}"/>
                    </a:ext>
                  </a:extLst>
                </p14:cNvPr>
                <p14:cNvContentPartPr/>
                <p14:nvPr/>
              </p14:nvContentPartPr>
              <p14:xfrm>
                <a:off x="2313808" y="5561390"/>
                <a:ext cx="281160" cy="360"/>
              </p14:xfrm>
            </p:contentPart>
          </mc:Choice>
          <mc:Fallback>
            <p:pic>
              <p:nvPicPr>
                <p:cNvPr id="75" name="Ink 74">
                  <a:extLst>
                    <a:ext uri="{FF2B5EF4-FFF2-40B4-BE49-F238E27FC236}">
                      <a16:creationId xmlns:a16="http://schemas.microsoft.com/office/drawing/2014/main" id="{9BA8F986-0DFA-177A-DC97-AE29F4EBAFE8}"/>
                    </a:ext>
                  </a:extLst>
                </p:cNvPr>
                <p:cNvPicPr/>
                <p:nvPr/>
              </p:nvPicPr>
              <p:blipFill>
                <a:blip r:embed="rId11"/>
                <a:stretch>
                  <a:fillRect/>
                </a:stretch>
              </p:blipFill>
              <p:spPr>
                <a:xfrm>
                  <a:off x="2277808" y="5525390"/>
                  <a:ext cx="3528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6" name="Ink 75">
                  <a:extLst>
                    <a:ext uri="{FF2B5EF4-FFF2-40B4-BE49-F238E27FC236}">
                      <a16:creationId xmlns:a16="http://schemas.microsoft.com/office/drawing/2014/main" id="{5F5B47F6-C9F2-EA4E-598A-102234AE10AE}"/>
                    </a:ext>
                  </a:extLst>
                </p14:cNvPr>
                <p14:cNvContentPartPr/>
                <p14:nvPr/>
              </p14:nvContentPartPr>
              <p14:xfrm>
                <a:off x="2668768" y="5561390"/>
                <a:ext cx="210240" cy="360"/>
              </p14:xfrm>
            </p:contentPart>
          </mc:Choice>
          <mc:Fallback>
            <p:pic>
              <p:nvPicPr>
                <p:cNvPr id="76" name="Ink 75">
                  <a:extLst>
                    <a:ext uri="{FF2B5EF4-FFF2-40B4-BE49-F238E27FC236}">
                      <a16:creationId xmlns:a16="http://schemas.microsoft.com/office/drawing/2014/main" id="{5F5B47F6-C9F2-EA4E-598A-102234AE10AE}"/>
                    </a:ext>
                  </a:extLst>
                </p:cNvPr>
                <p:cNvPicPr/>
                <p:nvPr/>
              </p:nvPicPr>
              <p:blipFill>
                <a:blip r:embed="rId13"/>
                <a:stretch>
                  <a:fillRect/>
                </a:stretch>
              </p:blipFill>
              <p:spPr>
                <a:xfrm>
                  <a:off x="2632768" y="5525390"/>
                  <a:ext cx="281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7" name="Ink 76">
                  <a:extLst>
                    <a:ext uri="{FF2B5EF4-FFF2-40B4-BE49-F238E27FC236}">
                      <a16:creationId xmlns:a16="http://schemas.microsoft.com/office/drawing/2014/main" id="{38FCFE2C-C52B-AC2A-E9CA-76DE4441D9EF}"/>
                    </a:ext>
                  </a:extLst>
                </p14:cNvPr>
                <p14:cNvContentPartPr/>
                <p14:nvPr/>
              </p14:nvContentPartPr>
              <p14:xfrm>
                <a:off x="2014648" y="5561390"/>
                <a:ext cx="887760" cy="360"/>
              </p14:xfrm>
            </p:contentPart>
          </mc:Choice>
          <mc:Fallback>
            <p:pic>
              <p:nvPicPr>
                <p:cNvPr id="77" name="Ink 76">
                  <a:extLst>
                    <a:ext uri="{FF2B5EF4-FFF2-40B4-BE49-F238E27FC236}">
                      <a16:creationId xmlns:a16="http://schemas.microsoft.com/office/drawing/2014/main" id="{38FCFE2C-C52B-AC2A-E9CA-76DE4441D9EF}"/>
                    </a:ext>
                  </a:extLst>
                </p:cNvPr>
                <p:cNvPicPr/>
                <p:nvPr/>
              </p:nvPicPr>
              <p:blipFill>
                <a:blip r:embed="rId15"/>
                <a:stretch>
                  <a:fillRect/>
                </a:stretch>
              </p:blipFill>
              <p:spPr>
                <a:xfrm>
                  <a:off x="1978648" y="5525390"/>
                  <a:ext cx="9594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8" name="Ink 77">
                  <a:extLst>
                    <a:ext uri="{FF2B5EF4-FFF2-40B4-BE49-F238E27FC236}">
                      <a16:creationId xmlns:a16="http://schemas.microsoft.com/office/drawing/2014/main" id="{8E31C610-0D8B-EFE3-44D9-D5F3ACEEFDED}"/>
                    </a:ext>
                  </a:extLst>
                </p14:cNvPr>
                <p14:cNvContentPartPr/>
                <p14:nvPr/>
              </p14:nvContentPartPr>
              <p14:xfrm>
                <a:off x="2668768" y="5561390"/>
                <a:ext cx="415800" cy="360"/>
              </p14:xfrm>
            </p:contentPart>
          </mc:Choice>
          <mc:Fallback>
            <p:pic>
              <p:nvPicPr>
                <p:cNvPr id="78" name="Ink 77">
                  <a:extLst>
                    <a:ext uri="{FF2B5EF4-FFF2-40B4-BE49-F238E27FC236}">
                      <a16:creationId xmlns:a16="http://schemas.microsoft.com/office/drawing/2014/main" id="{8E31C610-0D8B-EFE3-44D9-D5F3ACEEFDED}"/>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9" name="Ink 78">
                  <a:extLst>
                    <a:ext uri="{FF2B5EF4-FFF2-40B4-BE49-F238E27FC236}">
                      <a16:creationId xmlns:a16="http://schemas.microsoft.com/office/drawing/2014/main" id="{2DBB14B2-6D45-6E6E-A4B6-E46242229EEF}"/>
                    </a:ext>
                  </a:extLst>
                </p14:cNvPr>
                <p14:cNvContentPartPr/>
                <p14:nvPr/>
              </p14:nvContentPartPr>
              <p14:xfrm>
                <a:off x="3162688" y="5561390"/>
                <a:ext cx="100080" cy="360"/>
              </p14:xfrm>
            </p:contentPart>
          </mc:Choice>
          <mc:Fallback>
            <p:pic>
              <p:nvPicPr>
                <p:cNvPr id="79" name="Ink 78">
                  <a:extLst>
                    <a:ext uri="{FF2B5EF4-FFF2-40B4-BE49-F238E27FC236}">
                      <a16:creationId xmlns:a16="http://schemas.microsoft.com/office/drawing/2014/main" id="{2DBB14B2-6D45-6E6E-A4B6-E46242229EEF}"/>
                    </a:ext>
                  </a:extLst>
                </p:cNvPr>
                <p:cNvPicPr/>
                <p:nvPr/>
              </p:nvPicPr>
              <p:blipFill>
                <a:blip r:embed="rId19"/>
                <a:stretch>
                  <a:fillRect/>
                </a:stretch>
              </p:blipFill>
              <p:spPr>
                <a:xfrm>
                  <a:off x="3126688" y="5525390"/>
                  <a:ext cx="171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0" name="Ink 79">
                  <a:extLst>
                    <a:ext uri="{FF2B5EF4-FFF2-40B4-BE49-F238E27FC236}">
                      <a16:creationId xmlns:a16="http://schemas.microsoft.com/office/drawing/2014/main" id="{58F97E1B-56EB-4106-1C6E-E7FD7D6F93E3}"/>
                    </a:ext>
                  </a:extLst>
                </p14:cNvPr>
                <p14:cNvContentPartPr/>
                <p14:nvPr/>
              </p14:nvContentPartPr>
              <p14:xfrm>
                <a:off x="2751568" y="5561390"/>
                <a:ext cx="2072520" cy="360"/>
              </p14:xfrm>
            </p:contentPart>
          </mc:Choice>
          <mc:Fallback>
            <p:pic>
              <p:nvPicPr>
                <p:cNvPr id="80" name="Ink 79">
                  <a:extLst>
                    <a:ext uri="{FF2B5EF4-FFF2-40B4-BE49-F238E27FC236}">
                      <a16:creationId xmlns:a16="http://schemas.microsoft.com/office/drawing/2014/main" id="{58F97E1B-56EB-4106-1C6E-E7FD7D6F93E3}"/>
                    </a:ext>
                  </a:extLst>
                </p:cNvPr>
                <p:cNvPicPr/>
                <p:nvPr/>
              </p:nvPicPr>
              <p:blipFill>
                <a:blip r:embed="rId21"/>
                <a:stretch>
                  <a:fillRect/>
                </a:stretch>
              </p:blipFill>
              <p:spPr>
                <a:xfrm>
                  <a:off x="2715568" y="5525390"/>
                  <a:ext cx="2144160" cy="72000"/>
                </a:xfrm>
                <a:prstGeom prst="rect">
                  <a:avLst/>
                </a:prstGeom>
              </p:spPr>
            </p:pic>
          </mc:Fallback>
        </mc:AlternateContent>
      </p:grpSp>
      <p:sp>
        <p:nvSpPr>
          <p:cNvPr id="105" name="TextBox 104">
            <a:extLst>
              <a:ext uri="{FF2B5EF4-FFF2-40B4-BE49-F238E27FC236}">
                <a16:creationId xmlns:a16="http://schemas.microsoft.com/office/drawing/2014/main" id="{FD1E80D3-33DA-D809-8B08-99A0DF290B29}"/>
              </a:ext>
            </a:extLst>
          </p:cNvPr>
          <p:cNvSpPr txBox="1"/>
          <p:nvPr/>
        </p:nvSpPr>
        <p:spPr>
          <a:xfrm>
            <a:off x="7182861" y="3329090"/>
            <a:ext cx="3060440" cy="584775"/>
          </a:xfrm>
          <a:prstGeom prst="rect">
            <a:avLst/>
          </a:prstGeom>
          <a:noFill/>
        </p:spPr>
        <p:txBody>
          <a:bodyPr wrap="square" rtlCol="0">
            <a:spAutoFit/>
          </a:bodyPr>
          <a:lstStyle/>
          <a:p>
            <a:r>
              <a:rPr lang="en-US" sz="3200" b="1" i="1" dirty="0">
                <a:solidFill>
                  <a:srgbClr val="FFFF00"/>
                </a:solidFill>
              </a:rPr>
              <a:t>Low Variance </a:t>
            </a:r>
          </a:p>
        </p:txBody>
      </p:sp>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939917BC-231B-C536-6241-B30CB21010B0}"/>
                  </a:ext>
                </a:extLst>
              </p14:cNvPr>
              <p14:cNvContentPartPr/>
              <p14:nvPr/>
            </p14:nvContentPartPr>
            <p14:xfrm>
              <a:off x="2145688" y="5150630"/>
              <a:ext cx="360" cy="360"/>
            </p14:xfrm>
          </p:contentPart>
        </mc:Choice>
        <mc:Fallback>
          <p:pic>
            <p:nvPicPr>
              <p:cNvPr id="12" name="Ink 11">
                <a:extLst>
                  <a:ext uri="{FF2B5EF4-FFF2-40B4-BE49-F238E27FC236}">
                    <a16:creationId xmlns:a16="http://schemas.microsoft.com/office/drawing/2014/main" id="{939917BC-231B-C536-6241-B30CB21010B0}"/>
                  </a:ext>
                </a:extLst>
              </p:cNvPr>
              <p:cNvPicPr/>
              <p:nvPr/>
            </p:nvPicPr>
            <p:blipFill>
              <a:blip r:embed="rId23"/>
              <a:stretch>
                <a:fillRect/>
              </a:stretch>
            </p:blipFill>
            <p:spPr>
              <a:xfrm>
                <a:off x="2110048" y="51146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55E181F4-E25D-FDF2-8F46-8AA864C4204F}"/>
                  </a:ext>
                </a:extLst>
              </p14:cNvPr>
              <p14:cNvContentPartPr/>
              <p14:nvPr/>
            </p14:nvContentPartPr>
            <p14:xfrm>
              <a:off x="1865968" y="5150630"/>
              <a:ext cx="360" cy="360"/>
            </p14:xfrm>
          </p:contentPart>
        </mc:Choice>
        <mc:Fallback>
          <p:pic>
            <p:nvPicPr>
              <p:cNvPr id="13" name="Ink 12">
                <a:extLst>
                  <a:ext uri="{FF2B5EF4-FFF2-40B4-BE49-F238E27FC236}">
                    <a16:creationId xmlns:a16="http://schemas.microsoft.com/office/drawing/2014/main" id="{55E181F4-E25D-FDF2-8F46-8AA864C4204F}"/>
                  </a:ext>
                </a:extLst>
              </p:cNvPr>
              <p:cNvPicPr/>
              <p:nvPr/>
            </p:nvPicPr>
            <p:blipFill>
              <a:blip r:embed="rId23"/>
              <a:stretch>
                <a:fillRect/>
              </a:stretch>
            </p:blipFill>
            <p:spPr>
              <a:xfrm>
                <a:off x="1829968" y="51146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CB3338A8-732A-FE74-2843-F5EEE57C426B}"/>
                  </a:ext>
                </a:extLst>
              </p14:cNvPr>
              <p14:cNvContentPartPr/>
              <p14:nvPr/>
            </p14:nvContentPartPr>
            <p14:xfrm>
              <a:off x="1950208" y="4833110"/>
              <a:ext cx="360" cy="360"/>
            </p14:xfrm>
          </p:contentPart>
        </mc:Choice>
        <mc:Fallback>
          <p:pic>
            <p:nvPicPr>
              <p:cNvPr id="14" name="Ink 13">
                <a:extLst>
                  <a:ext uri="{FF2B5EF4-FFF2-40B4-BE49-F238E27FC236}">
                    <a16:creationId xmlns:a16="http://schemas.microsoft.com/office/drawing/2014/main" id="{CB3338A8-732A-FE74-2843-F5EEE57C426B}"/>
                  </a:ext>
                </a:extLst>
              </p:cNvPr>
              <p:cNvPicPr/>
              <p:nvPr/>
            </p:nvPicPr>
            <p:blipFill>
              <a:blip r:embed="rId23"/>
              <a:stretch>
                <a:fillRect/>
              </a:stretch>
            </p:blipFill>
            <p:spPr>
              <a:xfrm>
                <a:off x="1914208" y="47974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B593D453-0B6F-1EF9-421D-541CF90D1479}"/>
                  </a:ext>
                </a:extLst>
              </p14:cNvPr>
              <p14:cNvContentPartPr/>
              <p14:nvPr/>
            </p14:nvContentPartPr>
            <p14:xfrm>
              <a:off x="2313808" y="4907630"/>
              <a:ext cx="360" cy="360"/>
            </p14:xfrm>
          </p:contentPart>
        </mc:Choice>
        <mc:Fallback>
          <p:pic>
            <p:nvPicPr>
              <p:cNvPr id="15" name="Ink 14">
                <a:extLst>
                  <a:ext uri="{FF2B5EF4-FFF2-40B4-BE49-F238E27FC236}">
                    <a16:creationId xmlns:a16="http://schemas.microsoft.com/office/drawing/2014/main" id="{B593D453-0B6F-1EF9-421D-541CF90D1479}"/>
                  </a:ext>
                </a:extLst>
              </p:cNvPr>
              <p:cNvPicPr/>
              <p:nvPr/>
            </p:nvPicPr>
            <p:blipFill>
              <a:blip r:embed="rId23"/>
              <a:stretch>
                <a:fillRect/>
              </a:stretch>
            </p:blipFill>
            <p:spPr>
              <a:xfrm>
                <a:off x="2277808" y="48719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896BBC76-E7A3-2789-305C-CD77F649205A}"/>
                  </a:ext>
                </a:extLst>
              </p14:cNvPr>
              <p14:cNvContentPartPr/>
              <p14:nvPr/>
            </p14:nvContentPartPr>
            <p14:xfrm>
              <a:off x="2108608" y="4562390"/>
              <a:ext cx="360" cy="360"/>
            </p14:xfrm>
          </p:contentPart>
        </mc:Choice>
        <mc:Fallback>
          <p:pic>
            <p:nvPicPr>
              <p:cNvPr id="16" name="Ink 15">
                <a:extLst>
                  <a:ext uri="{FF2B5EF4-FFF2-40B4-BE49-F238E27FC236}">
                    <a16:creationId xmlns:a16="http://schemas.microsoft.com/office/drawing/2014/main" id="{896BBC76-E7A3-2789-305C-CD77F649205A}"/>
                  </a:ext>
                </a:extLst>
              </p:cNvPr>
              <p:cNvPicPr/>
              <p:nvPr/>
            </p:nvPicPr>
            <p:blipFill>
              <a:blip r:embed="rId23"/>
              <a:stretch>
                <a:fillRect/>
              </a:stretch>
            </p:blipFill>
            <p:spPr>
              <a:xfrm>
                <a:off x="2072968" y="45267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3D09DCE-C804-33BB-61DB-A2B0520BCFEA}"/>
                  </a:ext>
                </a:extLst>
              </p14:cNvPr>
              <p14:cNvContentPartPr/>
              <p14:nvPr/>
            </p14:nvContentPartPr>
            <p14:xfrm>
              <a:off x="2369608" y="4599830"/>
              <a:ext cx="360" cy="360"/>
            </p14:xfrm>
          </p:contentPart>
        </mc:Choice>
        <mc:Fallback>
          <p:pic>
            <p:nvPicPr>
              <p:cNvPr id="17" name="Ink 16">
                <a:extLst>
                  <a:ext uri="{FF2B5EF4-FFF2-40B4-BE49-F238E27FC236}">
                    <a16:creationId xmlns:a16="http://schemas.microsoft.com/office/drawing/2014/main" id="{23D09DCE-C804-33BB-61DB-A2B0520BCFEA}"/>
                  </a:ext>
                </a:extLst>
              </p:cNvPr>
              <p:cNvPicPr/>
              <p:nvPr/>
            </p:nvPicPr>
            <p:blipFill>
              <a:blip r:embed="rId23"/>
              <a:stretch>
                <a:fillRect/>
              </a:stretch>
            </p:blipFill>
            <p:spPr>
              <a:xfrm>
                <a:off x="2333968" y="45641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7D3646DE-4FE7-36D9-98DB-64BBD155BE23}"/>
                  </a:ext>
                </a:extLst>
              </p14:cNvPr>
              <p14:cNvContentPartPr/>
              <p14:nvPr/>
            </p14:nvContentPartPr>
            <p14:xfrm>
              <a:off x="2677768" y="4842470"/>
              <a:ext cx="360" cy="360"/>
            </p14:xfrm>
          </p:contentPart>
        </mc:Choice>
        <mc:Fallback>
          <p:pic>
            <p:nvPicPr>
              <p:cNvPr id="18" name="Ink 17">
                <a:extLst>
                  <a:ext uri="{FF2B5EF4-FFF2-40B4-BE49-F238E27FC236}">
                    <a16:creationId xmlns:a16="http://schemas.microsoft.com/office/drawing/2014/main" id="{7D3646DE-4FE7-36D9-98DB-64BBD155BE23}"/>
                  </a:ext>
                </a:extLst>
              </p:cNvPr>
              <p:cNvPicPr/>
              <p:nvPr/>
            </p:nvPicPr>
            <p:blipFill>
              <a:blip r:embed="rId23"/>
              <a:stretch>
                <a:fillRect/>
              </a:stretch>
            </p:blipFill>
            <p:spPr>
              <a:xfrm>
                <a:off x="2642128" y="48064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322B5EE7-079A-02AF-9BDA-EDF43A89B1BA}"/>
                  </a:ext>
                </a:extLst>
              </p14:cNvPr>
              <p14:cNvContentPartPr/>
              <p14:nvPr/>
            </p14:nvContentPartPr>
            <p14:xfrm>
              <a:off x="2537728" y="4320110"/>
              <a:ext cx="360" cy="360"/>
            </p14:xfrm>
          </p:contentPart>
        </mc:Choice>
        <mc:Fallback>
          <p:pic>
            <p:nvPicPr>
              <p:cNvPr id="19" name="Ink 18">
                <a:extLst>
                  <a:ext uri="{FF2B5EF4-FFF2-40B4-BE49-F238E27FC236}">
                    <a16:creationId xmlns:a16="http://schemas.microsoft.com/office/drawing/2014/main" id="{322B5EE7-079A-02AF-9BDA-EDF43A89B1BA}"/>
                  </a:ext>
                </a:extLst>
              </p:cNvPr>
              <p:cNvPicPr/>
              <p:nvPr/>
            </p:nvPicPr>
            <p:blipFill>
              <a:blip r:embed="rId23"/>
              <a:stretch>
                <a:fillRect/>
              </a:stretch>
            </p:blipFill>
            <p:spPr>
              <a:xfrm>
                <a:off x="2501728" y="42841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AF2AF345-9D12-57A7-C609-A5939516CED4}"/>
                  </a:ext>
                </a:extLst>
              </p14:cNvPr>
              <p14:cNvContentPartPr/>
              <p14:nvPr/>
            </p14:nvContentPartPr>
            <p14:xfrm>
              <a:off x="2155048" y="4338470"/>
              <a:ext cx="360" cy="360"/>
            </p14:xfrm>
          </p:contentPart>
        </mc:Choice>
        <mc:Fallback>
          <p:pic>
            <p:nvPicPr>
              <p:cNvPr id="20" name="Ink 19">
                <a:extLst>
                  <a:ext uri="{FF2B5EF4-FFF2-40B4-BE49-F238E27FC236}">
                    <a16:creationId xmlns:a16="http://schemas.microsoft.com/office/drawing/2014/main" id="{AF2AF345-9D12-57A7-C609-A5939516CED4}"/>
                  </a:ext>
                </a:extLst>
              </p:cNvPr>
              <p:cNvPicPr/>
              <p:nvPr/>
            </p:nvPicPr>
            <p:blipFill>
              <a:blip r:embed="rId23"/>
              <a:stretch>
                <a:fillRect/>
              </a:stretch>
            </p:blipFill>
            <p:spPr>
              <a:xfrm>
                <a:off x="2119048" y="4302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D7CAAE94-4F48-4DAD-CD87-7B0D0A58B123}"/>
                  </a:ext>
                </a:extLst>
              </p14:cNvPr>
              <p14:cNvContentPartPr/>
              <p14:nvPr/>
            </p14:nvContentPartPr>
            <p14:xfrm>
              <a:off x="2398048" y="4077110"/>
              <a:ext cx="360" cy="360"/>
            </p14:xfrm>
          </p:contentPart>
        </mc:Choice>
        <mc:Fallback>
          <p:pic>
            <p:nvPicPr>
              <p:cNvPr id="21" name="Ink 20">
                <a:extLst>
                  <a:ext uri="{FF2B5EF4-FFF2-40B4-BE49-F238E27FC236}">
                    <a16:creationId xmlns:a16="http://schemas.microsoft.com/office/drawing/2014/main" id="{D7CAAE94-4F48-4DAD-CD87-7B0D0A58B123}"/>
                  </a:ext>
                </a:extLst>
              </p:cNvPr>
              <p:cNvPicPr/>
              <p:nvPr/>
            </p:nvPicPr>
            <p:blipFill>
              <a:blip r:embed="rId23"/>
              <a:stretch>
                <a:fillRect/>
              </a:stretch>
            </p:blipFill>
            <p:spPr>
              <a:xfrm>
                <a:off x="2362048" y="40414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0A2BB322-1776-3524-5822-7AC90F3A6087}"/>
                  </a:ext>
                </a:extLst>
              </p14:cNvPr>
              <p14:cNvContentPartPr/>
              <p14:nvPr/>
            </p14:nvContentPartPr>
            <p14:xfrm>
              <a:off x="2696488" y="4161350"/>
              <a:ext cx="360" cy="360"/>
            </p14:xfrm>
          </p:contentPart>
        </mc:Choice>
        <mc:Fallback>
          <p:pic>
            <p:nvPicPr>
              <p:cNvPr id="22" name="Ink 21">
                <a:extLst>
                  <a:ext uri="{FF2B5EF4-FFF2-40B4-BE49-F238E27FC236}">
                    <a16:creationId xmlns:a16="http://schemas.microsoft.com/office/drawing/2014/main" id="{0A2BB322-1776-3524-5822-7AC90F3A6087}"/>
                  </a:ext>
                </a:extLst>
              </p:cNvPr>
              <p:cNvPicPr/>
              <p:nvPr/>
            </p:nvPicPr>
            <p:blipFill>
              <a:blip r:embed="rId23"/>
              <a:stretch>
                <a:fillRect/>
              </a:stretch>
            </p:blipFill>
            <p:spPr>
              <a:xfrm>
                <a:off x="2660488" y="41253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F842EA80-110F-D38D-6EF3-156BCBA4EDDC}"/>
                  </a:ext>
                </a:extLst>
              </p14:cNvPr>
              <p14:cNvContentPartPr/>
              <p14:nvPr/>
            </p14:nvContentPartPr>
            <p14:xfrm>
              <a:off x="2098888" y="3928070"/>
              <a:ext cx="360" cy="360"/>
            </p14:xfrm>
          </p:contentPart>
        </mc:Choice>
        <mc:Fallback>
          <p:pic>
            <p:nvPicPr>
              <p:cNvPr id="23" name="Ink 22">
                <a:extLst>
                  <a:ext uri="{FF2B5EF4-FFF2-40B4-BE49-F238E27FC236}">
                    <a16:creationId xmlns:a16="http://schemas.microsoft.com/office/drawing/2014/main" id="{F842EA80-110F-D38D-6EF3-156BCBA4EDDC}"/>
                  </a:ext>
                </a:extLst>
              </p:cNvPr>
              <p:cNvPicPr/>
              <p:nvPr/>
            </p:nvPicPr>
            <p:blipFill>
              <a:blip r:embed="rId23"/>
              <a:stretch>
                <a:fillRect/>
              </a:stretch>
            </p:blipFill>
            <p:spPr>
              <a:xfrm>
                <a:off x="2063248" y="38924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4A2CDFCC-E720-7A84-759F-CFB5643AFD3C}"/>
                  </a:ext>
                </a:extLst>
              </p14:cNvPr>
              <p14:cNvContentPartPr/>
              <p14:nvPr/>
            </p14:nvContentPartPr>
            <p14:xfrm>
              <a:off x="2425768" y="3909350"/>
              <a:ext cx="360" cy="360"/>
            </p14:xfrm>
          </p:contentPart>
        </mc:Choice>
        <mc:Fallback>
          <p:pic>
            <p:nvPicPr>
              <p:cNvPr id="24" name="Ink 23">
                <a:extLst>
                  <a:ext uri="{FF2B5EF4-FFF2-40B4-BE49-F238E27FC236}">
                    <a16:creationId xmlns:a16="http://schemas.microsoft.com/office/drawing/2014/main" id="{4A2CDFCC-E720-7A84-759F-CFB5643AFD3C}"/>
                  </a:ext>
                </a:extLst>
              </p:cNvPr>
              <p:cNvPicPr/>
              <p:nvPr/>
            </p:nvPicPr>
            <p:blipFill>
              <a:blip r:embed="rId23"/>
              <a:stretch>
                <a:fillRect/>
              </a:stretch>
            </p:blipFill>
            <p:spPr>
              <a:xfrm>
                <a:off x="2389768" y="38733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C7CE587B-6E25-BFD6-869C-F0A57CD62F95}"/>
                  </a:ext>
                </a:extLst>
              </p14:cNvPr>
              <p14:cNvContentPartPr/>
              <p14:nvPr/>
            </p14:nvContentPartPr>
            <p14:xfrm>
              <a:off x="2621968" y="3788030"/>
              <a:ext cx="360" cy="360"/>
            </p14:xfrm>
          </p:contentPart>
        </mc:Choice>
        <mc:Fallback>
          <p:pic>
            <p:nvPicPr>
              <p:cNvPr id="25" name="Ink 24">
                <a:extLst>
                  <a:ext uri="{FF2B5EF4-FFF2-40B4-BE49-F238E27FC236}">
                    <a16:creationId xmlns:a16="http://schemas.microsoft.com/office/drawing/2014/main" id="{C7CE587B-6E25-BFD6-869C-F0A57CD62F95}"/>
                  </a:ext>
                </a:extLst>
              </p:cNvPr>
              <p:cNvPicPr/>
              <p:nvPr/>
            </p:nvPicPr>
            <p:blipFill>
              <a:blip r:embed="rId23"/>
              <a:stretch>
                <a:fillRect/>
              </a:stretch>
            </p:blipFill>
            <p:spPr>
              <a:xfrm>
                <a:off x="2585968" y="37520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B7981089-75A5-8F8F-380B-E7A96670F8E6}"/>
                  </a:ext>
                </a:extLst>
              </p14:cNvPr>
              <p14:cNvContentPartPr/>
              <p14:nvPr/>
            </p14:nvContentPartPr>
            <p14:xfrm>
              <a:off x="1670128" y="5392910"/>
              <a:ext cx="360" cy="360"/>
            </p14:xfrm>
          </p:contentPart>
        </mc:Choice>
        <mc:Fallback>
          <p:pic>
            <p:nvPicPr>
              <p:cNvPr id="26" name="Ink 25">
                <a:extLst>
                  <a:ext uri="{FF2B5EF4-FFF2-40B4-BE49-F238E27FC236}">
                    <a16:creationId xmlns:a16="http://schemas.microsoft.com/office/drawing/2014/main" id="{B7981089-75A5-8F8F-380B-E7A96670F8E6}"/>
                  </a:ext>
                </a:extLst>
              </p:cNvPr>
              <p:cNvPicPr/>
              <p:nvPr/>
            </p:nvPicPr>
            <p:blipFill>
              <a:blip r:embed="rId23"/>
              <a:stretch>
                <a:fillRect/>
              </a:stretch>
            </p:blipFill>
            <p:spPr>
              <a:xfrm>
                <a:off x="1634488" y="53572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E7797A1C-FDFF-715B-87AF-47DB0CC9033A}"/>
                  </a:ext>
                </a:extLst>
              </p14:cNvPr>
              <p14:cNvContentPartPr/>
              <p14:nvPr/>
            </p14:nvContentPartPr>
            <p14:xfrm>
              <a:off x="1921768" y="4226510"/>
              <a:ext cx="360" cy="360"/>
            </p14:xfrm>
          </p:contentPart>
        </mc:Choice>
        <mc:Fallback>
          <p:pic>
            <p:nvPicPr>
              <p:cNvPr id="27" name="Ink 26">
                <a:extLst>
                  <a:ext uri="{FF2B5EF4-FFF2-40B4-BE49-F238E27FC236}">
                    <a16:creationId xmlns:a16="http://schemas.microsoft.com/office/drawing/2014/main" id="{E7797A1C-FDFF-715B-87AF-47DB0CC9033A}"/>
                  </a:ext>
                </a:extLst>
              </p:cNvPr>
              <p:cNvPicPr/>
              <p:nvPr/>
            </p:nvPicPr>
            <p:blipFill>
              <a:blip r:embed="rId23"/>
              <a:stretch>
                <a:fillRect/>
              </a:stretch>
            </p:blipFill>
            <p:spPr>
              <a:xfrm>
                <a:off x="1886128" y="41908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D2F67625-4C09-4520-174F-0F1BB4231BA0}"/>
                  </a:ext>
                </a:extLst>
              </p14:cNvPr>
              <p14:cNvContentPartPr/>
              <p14:nvPr/>
            </p14:nvContentPartPr>
            <p14:xfrm>
              <a:off x="1697848" y="4693070"/>
              <a:ext cx="360" cy="360"/>
            </p14:xfrm>
          </p:contentPart>
        </mc:Choice>
        <mc:Fallback>
          <p:pic>
            <p:nvPicPr>
              <p:cNvPr id="28" name="Ink 27">
                <a:extLst>
                  <a:ext uri="{FF2B5EF4-FFF2-40B4-BE49-F238E27FC236}">
                    <a16:creationId xmlns:a16="http://schemas.microsoft.com/office/drawing/2014/main" id="{D2F67625-4C09-4520-174F-0F1BB4231BA0}"/>
                  </a:ext>
                </a:extLst>
              </p:cNvPr>
              <p:cNvPicPr/>
              <p:nvPr/>
            </p:nvPicPr>
            <p:blipFill>
              <a:blip r:embed="rId23"/>
              <a:stretch>
                <a:fillRect/>
              </a:stretch>
            </p:blipFill>
            <p:spPr>
              <a:xfrm>
                <a:off x="1662208" y="46570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EE19259B-3C05-776B-E6BE-DC9E4AE50E9C}"/>
                  </a:ext>
                </a:extLst>
              </p14:cNvPr>
              <p14:cNvContentPartPr/>
              <p14:nvPr/>
            </p14:nvContentPartPr>
            <p14:xfrm>
              <a:off x="2453848" y="3498950"/>
              <a:ext cx="360" cy="360"/>
            </p14:xfrm>
          </p:contentPart>
        </mc:Choice>
        <mc:Fallback>
          <p:pic>
            <p:nvPicPr>
              <p:cNvPr id="29" name="Ink 28">
                <a:extLst>
                  <a:ext uri="{FF2B5EF4-FFF2-40B4-BE49-F238E27FC236}">
                    <a16:creationId xmlns:a16="http://schemas.microsoft.com/office/drawing/2014/main" id="{EE19259B-3C05-776B-E6BE-DC9E4AE50E9C}"/>
                  </a:ext>
                </a:extLst>
              </p:cNvPr>
              <p:cNvPicPr/>
              <p:nvPr/>
            </p:nvPicPr>
            <p:blipFill>
              <a:blip r:embed="rId23"/>
              <a:stretch>
                <a:fillRect/>
              </a:stretch>
            </p:blipFill>
            <p:spPr>
              <a:xfrm>
                <a:off x="2418208" y="34629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Ink 29">
                <a:extLst>
                  <a:ext uri="{FF2B5EF4-FFF2-40B4-BE49-F238E27FC236}">
                    <a16:creationId xmlns:a16="http://schemas.microsoft.com/office/drawing/2014/main" id="{2C67E7B8-35CF-36DC-18B0-D765FBB8514F}"/>
                  </a:ext>
                </a:extLst>
              </p14:cNvPr>
              <p14:cNvContentPartPr/>
              <p14:nvPr/>
            </p14:nvContentPartPr>
            <p14:xfrm>
              <a:off x="2966848" y="3853190"/>
              <a:ext cx="360" cy="360"/>
            </p14:xfrm>
          </p:contentPart>
        </mc:Choice>
        <mc:Fallback>
          <p:pic>
            <p:nvPicPr>
              <p:cNvPr id="30" name="Ink 29">
                <a:extLst>
                  <a:ext uri="{FF2B5EF4-FFF2-40B4-BE49-F238E27FC236}">
                    <a16:creationId xmlns:a16="http://schemas.microsoft.com/office/drawing/2014/main" id="{2C67E7B8-35CF-36DC-18B0-D765FBB8514F}"/>
                  </a:ext>
                </a:extLst>
              </p:cNvPr>
              <p:cNvPicPr/>
              <p:nvPr/>
            </p:nvPicPr>
            <p:blipFill>
              <a:blip r:embed="rId42"/>
              <a:stretch>
                <a:fillRect/>
              </a:stretch>
            </p:blipFill>
            <p:spPr>
              <a:xfrm>
                <a:off x="2931208" y="3817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id="{92F90654-856E-92DA-2047-04325AA53823}"/>
                  </a:ext>
                </a:extLst>
              </p14:cNvPr>
              <p14:cNvContentPartPr/>
              <p14:nvPr/>
            </p14:nvContentPartPr>
            <p14:xfrm>
              <a:off x="2901688" y="3573470"/>
              <a:ext cx="360" cy="360"/>
            </p14:xfrm>
          </p:contentPart>
        </mc:Choice>
        <mc:Fallback>
          <p:pic>
            <p:nvPicPr>
              <p:cNvPr id="31" name="Ink 30">
                <a:extLst>
                  <a:ext uri="{FF2B5EF4-FFF2-40B4-BE49-F238E27FC236}">
                    <a16:creationId xmlns:a16="http://schemas.microsoft.com/office/drawing/2014/main" id="{92F90654-856E-92DA-2047-04325AA53823}"/>
                  </a:ext>
                </a:extLst>
              </p:cNvPr>
              <p:cNvPicPr/>
              <p:nvPr/>
            </p:nvPicPr>
            <p:blipFill>
              <a:blip r:embed="rId23"/>
              <a:stretch>
                <a:fillRect/>
              </a:stretch>
            </p:blipFill>
            <p:spPr>
              <a:xfrm>
                <a:off x="2866048" y="35374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FC188317-70C3-527F-C5BA-139970F1B127}"/>
                  </a:ext>
                </a:extLst>
              </p14:cNvPr>
              <p14:cNvContentPartPr/>
              <p14:nvPr/>
            </p14:nvContentPartPr>
            <p14:xfrm>
              <a:off x="2742928" y="3340190"/>
              <a:ext cx="360" cy="360"/>
            </p14:xfrm>
          </p:contentPart>
        </mc:Choice>
        <mc:Fallback>
          <p:pic>
            <p:nvPicPr>
              <p:cNvPr id="32" name="Ink 31">
                <a:extLst>
                  <a:ext uri="{FF2B5EF4-FFF2-40B4-BE49-F238E27FC236}">
                    <a16:creationId xmlns:a16="http://schemas.microsoft.com/office/drawing/2014/main" id="{FC188317-70C3-527F-C5BA-139970F1B127}"/>
                  </a:ext>
                </a:extLst>
              </p:cNvPr>
              <p:cNvPicPr/>
              <p:nvPr/>
            </p:nvPicPr>
            <p:blipFill>
              <a:blip r:embed="rId23"/>
              <a:stretch>
                <a:fillRect/>
              </a:stretch>
            </p:blipFill>
            <p:spPr>
              <a:xfrm>
                <a:off x="2707288" y="33041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Ink 32">
                <a:extLst>
                  <a:ext uri="{FF2B5EF4-FFF2-40B4-BE49-F238E27FC236}">
                    <a16:creationId xmlns:a16="http://schemas.microsoft.com/office/drawing/2014/main" id="{707626F1-27F4-5FE6-FFC3-71FDDA1E8A7C}"/>
                  </a:ext>
                </a:extLst>
              </p14:cNvPr>
              <p14:cNvContentPartPr/>
              <p14:nvPr/>
            </p14:nvContentPartPr>
            <p14:xfrm>
              <a:off x="3125608" y="3545390"/>
              <a:ext cx="360" cy="360"/>
            </p14:xfrm>
          </p:contentPart>
        </mc:Choice>
        <mc:Fallback>
          <p:pic>
            <p:nvPicPr>
              <p:cNvPr id="33" name="Ink 32">
                <a:extLst>
                  <a:ext uri="{FF2B5EF4-FFF2-40B4-BE49-F238E27FC236}">
                    <a16:creationId xmlns:a16="http://schemas.microsoft.com/office/drawing/2014/main" id="{707626F1-27F4-5FE6-FFC3-71FDDA1E8A7C}"/>
                  </a:ext>
                </a:extLst>
              </p:cNvPr>
              <p:cNvPicPr/>
              <p:nvPr/>
            </p:nvPicPr>
            <p:blipFill>
              <a:blip r:embed="rId23"/>
              <a:stretch>
                <a:fillRect/>
              </a:stretch>
            </p:blipFill>
            <p:spPr>
              <a:xfrm>
                <a:off x="3089968" y="35097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15293B42-5F9B-BDAF-8895-5EF4120FE88C}"/>
                  </a:ext>
                </a:extLst>
              </p14:cNvPr>
              <p14:cNvContentPartPr/>
              <p14:nvPr/>
            </p14:nvContentPartPr>
            <p14:xfrm>
              <a:off x="3069808" y="3144350"/>
              <a:ext cx="360" cy="360"/>
            </p14:xfrm>
          </p:contentPart>
        </mc:Choice>
        <mc:Fallback>
          <p:pic>
            <p:nvPicPr>
              <p:cNvPr id="34" name="Ink 33">
                <a:extLst>
                  <a:ext uri="{FF2B5EF4-FFF2-40B4-BE49-F238E27FC236}">
                    <a16:creationId xmlns:a16="http://schemas.microsoft.com/office/drawing/2014/main" id="{15293B42-5F9B-BDAF-8895-5EF4120FE88C}"/>
                  </a:ext>
                </a:extLst>
              </p:cNvPr>
              <p:cNvPicPr/>
              <p:nvPr/>
            </p:nvPicPr>
            <p:blipFill>
              <a:blip r:embed="rId23"/>
              <a:stretch>
                <a:fillRect/>
              </a:stretch>
            </p:blipFill>
            <p:spPr>
              <a:xfrm>
                <a:off x="3033808" y="31087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Ink 34">
                <a:extLst>
                  <a:ext uri="{FF2B5EF4-FFF2-40B4-BE49-F238E27FC236}">
                    <a16:creationId xmlns:a16="http://schemas.microsoft.com/office/drawing/2014/main" id="{53B52781-1B52-3CF3-81DC-08EDA71392EA}"/>
                  </a:ext>
                </a:extLst>
              </p14:cNvPr>
              <p14:cNvContentPartPr/>
              <p14:nvPr/>
            </p14:nvContentPartPr>
            <p14:xfrm>
              <a:off x="2966848" y="4226510"/>
              <a:ext cx="360" cy="360"/>
            </p14:xfrm>
          </p:contentPart>
        </mc:Choice>
        <mc:Fallback>
          <p:pic>
            <p:nvPicPr>
              <p:cNvPr id="35" name="Ink 34">
                <a:extLst>
                  <a:ext uri="{FF2B5EF4-FFF2-40B4-BE49-F238E27FC236}">
                    <a16:creationId xmlns:a16="http://schemas.microsoft.com/office/drawing/2014/main" id="{53B52781-1B52-3CF3-81DC-08EDA71392EA}"/>
                  </a:ext>
                </a:extLst>
              </p:cNvPr>
              <p:cNvPicPr/>
              <p:nvPr/>
            </p:nvPicPr>
            <p:blipFill>
              <a:blip r:embed="rId42"/>
              <a:stretch>
                <a:fillRect/>
              </a:stretch>
            </p:blipFill>
            <p:spPr>
              <a:xfrm>
                <a:off x="2931208" y="41908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B6DFEBA9-2B82-D976-3B92-4E8D9F457508}"/>
                  </a:ext>
                </a:extLst>
              </p14:cNvPr>
              <p14:cNvContentPartPr/>
              <p14:nvPr/>
            </p14:nvContentPartPr>
            <p14:xfrm>
              <a:off x="2920408" y="4636910"/>
              <a:ext cx="360" cy="360"/>
            </p14:xfrm>
          </p:contentPart>
        </mc:Choice>
        <mc:Fallback>
          <p:pic>
            <p:nvPicPr>
              <p:cNvPr id="36" name="Ink 35">
                <a:extLst>
                  <a:ext uri="{FF2B5EF4-FFF2-40B4-BE49-F238E27FC236}">
                    <a16:creationId xmlns:a16="http://schemas.microsoft.com/office/drawing/2014/main" id="{B6DFEBA9-2B82-D976-3B92-4E8D9F457508}"/>
                  </a:ext>
                </a:extLst>
              </p:cNvPr>
              <p:cNvPicPr/>
              <p:nvPr/>
            </p:nvPicPr>
            <p:blipFill>
              <a:blip r:embed="rId23"/>
              <a:stretch>
                <a:fillRect/>
              </a:stretch>
            </p:blipFill>
            <p:spPr>
              <a:xfrm>
                <a:off x="2884408" y="46012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7" name="Ink 36">
                <a:extLst>
                  <a:ext uri="{FF2B5EF4-FFF2-40B4-BE49-F238E27FC236}">
                    <a16:creationId xmlns:a16="http://schemas.microsoft.com/office/drawing/2014/main" id="{DB6335F9-28AC-08F6-F4AD-E719BB1ECFDF}"/>
                  </a:ext>
                </a:extLst>
              </p14:cNvPr>
              <p14:cNvContentPartPr/>
              <p14:nvPr/>
            </p14:nvContentPartPr>
            <p14:xfrm>
              <a:off x="3386608" y="4459790"/>
              <a:ext cx="360" cy="360"/>
            </p14:xfrm>
          </p:contentPart>
        </mc:Choice>
        <mc:Fallback>
          <p:pic>
            <p:nvPicPr>
              <p:cNvPr id="37" name="Ink 36">
                <a:extLst>
                  <a:ext uri="{FF2B5EF4-FFF2-40B4-BE49-F238E27FC236}">
                    <a16:creationId xmlns:a16="http://schemas.microsoft.com/office/drawing/2014/main" id="{DB6335F9-28AC-08F6-F4AD-E719BB1ECFDF}"/>
                  </a:ext>
                </a:extLst>
              </p:cNvPr>
              <p:cNvPicPr/>
              <p:nvPr/>
            </p:nvPicPr>
            <p:blipFill>
              <a:blip r:embed="rId23"/>
              <a:stretch>
                <a:fillRect/>
              </a:stretch>
            </p:blipFill>
            <p:spPr>
              <a:xfrm>
                <a:off x="3350968" y="44237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6792A7B1-9E87-DFF3-85F4-E70B2BA36914}"/>
                  </a:ext>
                </a:extLst>
              </p14:cNvPr>
              <p14:cNvContentPartPr/>
              <p14:nvPr/>
            </p14:nvContentPartPr>
            <p14:xfrm>
              <a:off x="2742928" y="4459790"/>
              <a:ext cx="360" cy="360"/>
            </p14:xfrm>
          </p:contentPart>
        </mc:Choice>
        <mc:Fallback>
          <p:pic>
            <p:nvPicPr>
              <p:cNvPr id="38" name="Ink 37">
                <a:extLst>
                  <a:ext uri="{FF2B5EF4-FFF2-40B4-BE49-F238E27FC236}">
                    <a16:creationId xmlns:a16="http://schemas.microsoft.com/office/drawing/2014/main" id="{6792A7B1-9E87-DFF3-85F4-E70B2BA36914}"/>
                  </a:ext>
                </a:extLst>
              </p:cNvPr>
              <p:cNvPicPr/>
              <p:nvPr/>
            </p:nvPicPr>
            <p:blipFill>
              <a:blip r:embed="rId23"/>
              <a:stretch>
                <a:fillRect/>
              </a:stretch>
            </p:blipFill>
            <p:spPr>
              <a:xfrm>
                <a:off x="2707288" y="4423790"/>
                <a:ext cx="72000" cy="72000"/>
              </a:xfrm>
              <a:prstGeom prst="rect">
                <a:avLst/>
              </a:prstGeom>
            </p:spPr>
          </p:pic>
        </mc:Fallback>
      </mc:AlternateContent>
    </p:spTree>
    <p:extLst>
      <p:ext uri="{BB962C8B-B14F-4D97-AF65-F5344CB8AC3E}">
        <p14:creationId xmlns:p14="http://schemas.microsoft.com/office/powerpoint/2010/main" val="2672474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21285"/>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95928"/>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40</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E1AC12FD-2D15-371C-951C-111BDE38EA40}"/>
              </a:ext>
            </a:extLst>
          </p:cNvPr>
          <p:cNvPicPr>
            <a:picLocks noChangeAspect="1"/>
          </p:cNvPicPr>
          <p:nvPr/>
        </p:nvPicPr>
        <p:blipFill>
          <a:blip r:embed="rId4"/>
          <a:stretch>
            <a:fillRect/>
          </a:stretch>
        </p:blipFill>
        <p:spPr>
          <a:xfrm>
            <a:off x="4494876" y="490261"/>
            <a:ext cx="6655136" cy="56502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26207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21285"/>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95928"/>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41</a:t>
            </a:fld>
            <a:endParaRPr lang="en-US">
              <a:solidFill>
                <a:schemeClr val="tx1">
                  <a:alpha val="80000"/>
                </a:schemeClr>
              </a:solidFill>
            </a:endParaRPr>
          </a:p>
        </p:txBody>
      </p:sp>
      <p:sp>
        <p:nvSpPr>
          <p:cNvPr id="9" name="Content Placeholder 11">
            <a:extLst>
              <a:ext uri="{FF2B5EF4-FFF2-40B4-BE49-F238E27FC236}">
                <a16:creationId xmlns:a16="http://schemas.microsoft.com/office/drawing/2014/main" id="{73B3BAC0-6F5D-70D0-4AC9-C9BC0F92B10D}"/>
              </a:ext>
            </a:extLst>
          </p:cNvPr>
          <p:cNvSpPr txBox="1">
            <a:spLocks/>
          </p:cNvSpPr>
          <p:nvPr/>
        </p:nvSpPr>
        <p:spPr>
          <a:xfrm>
            <a:off x="3688794" y="401216"/>
            <a:ext cx="8146960" cy="5870186"/>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We now discuss the process of building a regression tree. Roughly speaking, th</a:t>
            </a:r>
            <a:r>
              <a:rPr lang="en-US" b="1" dirty="0">
                <a:effectLst/>
              </a:rPr>
              <a:t>ere are two steps</a:t>
            </a:r>
          </a:p>
          <a:p>
            <a:pPr marL="0" indent="0">
              <a:buNone/>
            </a:pPr>
            <a:endParaRPr lang="en-US" dirty="0"/>
          </a:p>
        </p:txBody>
      </p:sp>
      <p:pic>
        <p:nvPicPr>
          <p:cNvPr id="10" name="Picture 9">
            <a:extLst>
              <a:ext uri="{FF2B5EF4-FFF2-40B4-BE49-F238E27FC236}">
                <a16:creationId xmlns:a16="http://schemas.microsoft.com/office/drawing/2014/main" id="{A84A9D6F-5EBD-6AD7-4CD6-EA0824649817}"/>
              </a:ext>
            </a:extLst>
          </p:cNvPr>
          <p:cNvPicPr>
            <a:picLocks noChangeAspect="1"/>
          </p:cNvPicPr>
          <p:nvPr/>
        </p:nvPicPr>
        <p:blipFill>
          <a:blip r:embed="rId4"/>
          <a:stretch>
            <a:fillRect/>
          </a:stretch>
        </p:blipFill>
        <p:spPr>
          <a:xfrm>
            <a:off x="356246" y="2589458"/>
            <a:ext cx="11377646" cy="17908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42996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21285"/>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95928"/>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42</a:t>
            </a:fld>
            <a:endParaRPr lang="en-US">
              <a:solidFill>
                <a:schemeClr val="tx1">
                  <a:alpha val="80000"/>
                </a:schemeClr>
              </a:solidFill>
            </a:endParaRPr>
          </a:p>
        </p:txBody>
      </p:sp>
      <p:sp>
        <p:nvSpPr>
          <p:cNvPr id="9" name="Content Placeholder 11">
            <a:extLst>
              <a:ext uri="{FF2B5EF4-FFF2-40B4-BE49-F238E27FC236}">
                <a16:creationId xmlns:a16="http://schemas.microsoft.com/office/drawing/2014/main" id="{73B3BAC0-6F5D-70D0-4AC9-C9BC0F92B10D}"/>
              </a:ext>
            </a:extLst>
          </p:cNvPr>
          <p:cNvSpPr txBox="1">
            <a:spLocks/>
          </p:cNvSpPr>
          <p:nvPr/>
        </p:nvSpPr>
        <p:spPr>
          <a:xfrm>
            <a:off x="3688794" y="401216"/>
            <a:ext cx="8146960" cy="5870186"/>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In the example, there are two regions R1 and R2. Observations in R1 get a prediction of 10, while those in R2 get a prediction of 20.</a:t>
            </a:r>
          </a:p>
          <a:p>
            <a:pPr>
              <a:buFont typeface="Arial" panose="020B0604020202020204" pitchFamily="34" charset="0"/>
              <a:buChar char="•"/>
            </a:pPr>
            <a:r>
              <a:rPr lang="en-US" dirty="0"/>
              <a:t>The regions can have any shape in theory, but for simplicity and interpretability, the predictor space is divided into rectangular regions.</a:t>
            </a:r>
          </a:p>
          <a:p>
            <a:pPr>
              <a:buFont typeface="Arial" panose="020B0604020202020204" pitchFamily="34" charset="0"/>
              <a:buChar char="•"/>
            </a:pPr>
            <a:r>
              <a:rPr lang="en-US" dirty="0"/>
              <a:t>The goal is to find rectangular regions that minimize the residual sum of squares (RSS), which measures how close the predictions are to the actual responses.</a:t>
            </a:r>
          </a:p>
          <a:p>
            <a:pPr>
              <a:buFont typeface="Arial" panose="020B0604020202020204" pitchFamily="34" charset="0"/>
              <a:buChar char="•"/>
            </a:pPr>
            <a:r>
              <a:rPr lang="en-US" dirty="0"/>
              <a:t>By minimizing the RSS, the tree finds the partition of the predictor space that results in the most homogeneous regions in terms of the response variable.</a:t>
            </a:r>
          </a:p>
          <a:p>
            <a:pPr>
              <a:buFont typeface="Arial" panose="020B0604020202020204" pitchFamily="34" charset="0"/>
              <a:buChar char="•"/>
            </a:pPr>
            <a:r>
              <a:rPr lang="en-US" dirty="0"/>
              <a:t>At each split or node in the tree, the predictors and split points are chosen to maximize the decrease in RSS (or increase in homogeneity).</a:t>
            </a:r>
          </a:p>
          <a:p>
            <a:pPr marL="0" indent="0">
              <a:buNone/>
            </a:pPr>
            <a:endParaRPr lang="en-US" dirty="0"/>
          </a:p>
        </p:txBody>
      </p:sp>
    </p:spTree>
    <p:extLst>
      <p:ext uri="{BB962C8B-B14F-4D97-AF65-F5344CB8AC3E}">
        <p14:creationId xmlns:p14="http://schemas.microsoft.com/office/powerpoint/2010/main" val="1041977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67938"/>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95928"/>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43</a:t>
            </a:fld>
            <a:endParaRPr lang="en-US">
              <a:solidFill>
                <a:schemeClr val="tx1">
                  <a:alpha val="80000"/>
                </a:schemeClr>
              </a:solidFill>
            </a:endParaRPr>
          </a:p>
        </p:txBody>
      </p:sp>
      <p:sp>
        <p:nvSpPr>
          <p:cNvPr id="9" name="Content Placeholder 11">
            <a:extLst>
              <a:ext uri="{FF2B5EF4-FFF2-40B4-BE49-F238E27FC236}">
                <a16:creationId xmlns:a16="http://schemas.microsoft.com/office/drawing/2014/main" id="{73B3BAC0-6F5D-70D0-4AC9-C9BC0F92B10D}"/>
              </a:ext>
            </a:extLst>
          </p:cNvPr>
          <p:cNvSpPr txBox="1">
            <a:spLocks/>
          </p:cNvSpPr>
          <p:nvPr/>
        </p:nvSpPr>
        <p:spPr>
          <a:xfrm>
            <a:off x="3688794" y="401216"/>
            <a:ext cx="8146960" cy="5870186"/>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RSS</a:t>
            </a:r>
          </a:p>
          <a:p>
            <a:pPr>
              <a:buFont typeface="Arial" panose="020B0604020202020204" pitchFamily="34" charset="0"/>
              <a:buChar char="•"/>
            </a:pPr>
            <a:r>
              <a:rPr lang="en-US" dirty="0"/>
              <a:t>Residual(e) :</a:t>
            </a:r>
            <a:r>
              <a:rPr lang="en-US" b="1" i="1" dirty="0">
                <a:effectLst/>
              </a:rPr>
              <a:t> difference</a:t>
            </a:r>
            <a:r>
              <a:rPr lang="en-US" dirty="0"/>
              <a:t> between an </a:t>
            </a:r>
            <a:r>
              <a:rPr lang="en-US" b="1" dirty="0">
                <a:effectLst/>
              </a:rPr>
              <a:t>observed value</a:t>
            </a:r>
            <a:r>
              <a:rPr lang="en-US" dirty="0"/>
              <a:t> and the</a:t>
            </a:r>
            <a:r>
              <a:rPr lang="en-US" b="1" dirty="0">
                <a:effectLst/>
              </a:rPr>
              <a:t> predicted value</a:t>
            </a:r>
            <a:r>
              <a:rPr lang="en-US" dirty="0"/>
              <a:t> of a variable.</a:t>
            </a:r>
          </a:p>
          <a:p>
            <a:pPr marL="0" marR="0">
              <a:lnSpc>
                <a:spcPct val="107000"/>
              </a:lnSpc>
              <a:spcBef>
                <a:spcPts val="0"/>
              </a:spcBef>
              <a:spcAft>
                <a:spcPts val="800"/>
              </a:spcAft>
            </a:pPr>
            <a:r>
              <a:rPr lang="en-US" sz="2800" kern="100" baseline="-25000" dirty="0">
                <a:effectLst/>
                <a:latin typeface="Courier"/>
                <a:ea typeface="Calibri" panose="020F0502020204030204" pitchFamily="34" charset="0"/>
                <a:cs typeface="Arial" panose="020B0604020202020204" pitchFamily="34" charset="0"/>
              </a:rPr>
              <a:t>RSS = e_1^2 + e_2^2+ e_3^2+…+ e_n^2</a:t>
            </a:r>
          </a:p>
          <a:p>
            <a:pPr marL="0" marR="0">
              <a:lnSpc>
                <a:spcPct val="107000"/>
              </a:lnSpc>
              <a:spcBef>
                <a:spcPts val="0"/>
              </a:spcBef>
              <a:spcAft>
                <a:spcPts val="800"/>
              </a:spcAft>
            </a:pPr>
            <a:r>
              <a:rPr lang="en-US" sz="1800" dirty="0"/>
              <a:t>The goal is to find rectangular regions that minimize the residual sum of squares (RSS), which measures how close the predictions are to the actual responses.</a:t>
            </a:r>
          </a:p>
          <a:p>
            <a:pPr>
              <a:buFont typeface="Arial" panose="020B0604020202020204" pitchFamily="34" charset="0"/>
              <a:buChar char="•"/>
            </a:pPr>
            <a:r>
              <a:rPr lang="en-US" sz="1600" dirty="0"/>
              <a:t>Ideal : put all </a:t>
            </a:r>
            <a:r>
              <a:rPr lang="en-US" sz="1600" b="1" dirty="0">
                <a:solidFill>
                  <a:srgbClr val="FFFF00">
                    <a:alpha val="60000"/>
                  </a:srgbClr>
                </a:solidFill>
              </a:rPr>
              <a:t>possible partitions</a:t>
            </a:r>
            <a:r>
              <a:rPr lang="en-US" sz="1600" dirty="0"/>
              <a:t> of the feature space into regions would be considered to </a:t>
            </a:r>
            <a:r>
              <a:rPr lang="en-US" sz="1600" b="1" dirty="0">
                <a:solidFill>
                  <a:srgbClr val="FFFF00">
                    <a:alpha val="60000"/>
                  </a:srgbClr>
                </a:solidFill>
              </a:rPr>
              <a:t>minimize the RSS</a:t>
            </a:r>
            <a:r>
              <a:rPr lang="en-US" sz="1600" dirty="0"/>
              <a:t>.</a:t>
            </a:r>
          </a:p>
          <a:p>
            <a:pPr>
              <a:buFont typeface="Arial" panose="020B0604020202020204" pitchFamily="34" charset="0"/>
              <a:buChar char="•"/>
            </a:pPr>
            <a:r>
              <a:rPr lang="en-US" sz="1600" dirty="0"/>
              <a:t>However, this is </a:t>
            </a:r>
            <a:r>
              <a:rPr lang="en-US" sz="1600" b="1" dirty="0">
                <a:solidFill>
                  <a:srgbClr val="FFFF00">
                    <a:alpha val="60000"/>
                  </a:srgbClr>
                </a:solidFill>
              </a:rPr>
              <a:t>computationally infeasible</a:t>
            </a:r>
            <a:r>
              <a:rPr lang="en-US" sz="1600" dirty="0"/>
              <a:t>, so a top-down, greedy approach called </a:t>
            </a:r>
            <a:r>
              <a:rPr lang="en-US" sz="1600" b="1" i="1" dirty="0"/>
              <a:t>recursive binary splitting</a:t>
            </a:r>
            <a:r>
              <a:rPr lang="en-US" sz="1600" dirty="0"/>
              <a:t> is used.</a:t>
            </a:r>
          </a:p>
          <a:p>
            <a:pPr marL="0" marR="0">
              <a:lnSpc>
                <a:spcPct val="107000"/>
              </a:lnSpc>
              <a:spcBef>
                <a:spcPts val="0"/>
              </a:spcBef>
              <a:spcAft>
                <a:spcPts val="800"/>
              </a:spcAft>
            </a:pPr>
            <a:endParaRPr lang="en-US" sz="1800" kern="100" baseline="-25000" dirty="0">
              <a:effectLst/>
              <a:latin typeface="Courier"/>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993DCAA-2675-A1FA-7197-69A7C691CA57}"/>
              </a:ext>
            </a:extLst>
          </p:cNvPr>
          <p:cNvPicPr>
            <a:picLocks noChangeAspect="1"/>
          </p:cNvPicPr>
          <p:nvPr/>
        </p:nvPicPr>
        <p:blipFill>
          <a:blip r:embed="rId4"/>
          <a:stretch>
            <a:fillRect/>
          </a:stretch>
        </p:blipFill>
        <p:spPr>
          <a:xfrm>
            <a:off x="7464128" y="4343375"/>
            <a:ext cx="3434475" cy="1600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15407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67938"/>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0">
            <a:extLst>
              <a:ext uri="{FF2B5EF4-FFF2-40B4-BE49-F238E27FC236}">
                <a16:creationId xmlns:a16="http://schemas.microsoft.com/office/drawing/2014/main" id="{EFCE9850-D604-5A98-3554-44C677436D87}"/>
              </a:ext>
            </a:extLst>
          </p:cNvPr>
          <p:cNvSpPr txBox="1">
            <a:spLocks/>
          </p:cNvSpPr>
          <p:nvPr/>
        </p:nvSpPr>
        <p:spPr>
          <a:xfrm>
            <a:off x="550863" y="595928"/>
            <a:ext cx="5437187" cy="298623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sz="6400" dirty="0"/>
              <a:t>Baseball</a:t>
            </a:r>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44</a:t>
            </a:fld>
            <a:endParaRPr lang="en-US">
              <a:solidFill>
                <a:schemeClr val="tx1">
                  <a:alpha val="80000"/>
                </a:schemeClr>
              </a:solidFill>
            </a:endParaRPr>
          </a:p>
        </p:txBody>
      </p:sp>
      <p:sp>
        <p:nvSpPr>
          <p:cNvPr id="9" name="Content Placeholder 11">
            <a:extLst>
              <a:ext uri="{FF2B5EF4-FFF2-40B4-BE49-F238E27FC236}">
                <a16:creationId xmlns:a16="http://schemas.microsoft.com/office/drawing/2014/main" id="{73B3BAC0-6F5D-70D0-4AC9-C9BC0F92B10D}"/>
              </a:ext>
            </a:extLst>
          </p:cNvPr>
          <p:cNvSpPr txBox="1">
            <a:spLocks/>
          </p:cNvSpPr>
          <p:nvPr/>
        </p:nvSpPr>
        <p:spPr>
          <a:xfrm>
            <a:off x="3688794" y="401216"/>
            <a:ext cx="8146960" cy="5870186"/>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RSS</a:t>
            </a:r>
          </a:p>
          <a:p>
            <a:pPr>
              <a:buFont typeface="Arial" panose="020B0604020202020204" pitchFamily="34" charset="0"/>
              <a:buChar char="•"/>
            </a:pPr>
            <a:r>
              <a:rPr lang="en-US" dirty="0"/>
              <a:t>Residual(e) :</a:t>
            </a:r>
            <a:r>
              <a:rPr lang="en-US" b="1" i="1" dirty="0">
                <a:effectLst/>
              </a:rPr>
              <a:t> difference</a:t>
            </a:r>
            <a:r>
              <a:rPr lang="en-US" dirty="0"/>
              <a:t> between an </a:t>
            </a:r>
            <a:r>
              <a:rPr lang="en-US" b="1" dirty="0">
                <a:effectLst/>
              </a:rPr>
              <a:t>observed value</a:t>
            </a:r>
            <a:r>
              <a:rPr lang="en-US" dirty="0"/>
              <a:t> and the</a:t>
            </a:r>
            <a:r>
              <a:rPr lang="en-US" b="1" dirty="0">
                <a:effectLst/>
              </a:rPr>
              <a:t> predicted value</a:t>
            </a:r>
            <a:r>
              <a:rPr lang="en-US" dirty="0"/>
              <a:t> of a variable.</a:t>
            </a:r>
          </a:p>
          <a:p>
            <a:pPr marL="0" marR="0">
              <a:lnSpc>
                <a:spcPct val="107000"/>
              </a:lnSpc>
              <a:spcBef>
                <a:spcPts val="0"/>
              </a:spcBef>
              <a:spcAft>
                <a:spcPts val="800"/>
              </a:spcAft>
            </a:pPr>
            <a:r>
              <a:rPr lang="en-US" sz="2800" kern="100" baseline="-25000" dirty="0">
                <a:effectLst/>
                <a:latin typeface="Courier"/>
                <a:ea typeface="Calibri" panose="020F0502020204030204" pitchFamily="34" charset="0"/>
                <a:cs typeface="Arial" panose="020B0604020202020204" pitchFamily="34" charset="0"/>
              </a:rPr>
              <a:t>RSS = e_1^2 + e_2^2+ e_3^2+…+ e_n^2</a:t>
            </a:r>
          </a:p>
          <a:p>
            <a:pPr marL="0" marR="0">
              <a:lnSpc>
                <a:spcPct val="107000"/>
              </a:lnSpc>
              <a:spcBef>
                <a:spcPts val="0"/>
              </a:spcBef>
              <a:spcAft>
                <a:spcPts val="800"/>
              </a:spcAft>
            </a:pPr>
            <a:r>
              <a:rPr lang="en-US" sz="1800" dirty="0"/>
              <a:t>The goal is to find rectangular regions that minimize the residual sum of squares (RSS), which measures how close the predictions are to the actual responses.</a:t>
            </a:r>
          </a:p>
          <a:p>
            <a:pPr>
              <a:buFont typeface="Arial" panose="020B0604020202020204" pitchFamily="34" charset="0"/>
              <a:buChar char="•"/>
            </a:pPr>
            <a:r>
              <a:rPr lang="en-US" sz="1600" dirty="0"/>
              <a:t>Ideal : put all </a:t>
            </a:r>
            <a:r>
              <a:rPr lang="en-US" sz="1600" b="1" dirty="0">
                <a:solidFill>
                  <a:srgbClr val="FFFF00">
                    <a:alpha val="60000"/>
                  </a:srgbClr>
                </a:solidFill>
              </a:rPr>
              <a:t>possible partitions</a:t>
            </a:r>
            <a:r>
              <a:rPr lang="en-US" sz="1600" dirty="0"/>
              <a:t> of the feature space into regions would be considered to </a:t>
            </a:r>
            <a:r>
              <a:rPr lang="en-US" sz="1600" b="1" dirty="0">
                <a:solidFill>
                  <a:srgbClr val="FFFF00">
                    <a:alpha val="60000"/>
                  </a:srgbClr>
                </a:solidFill>
              </a:rPr>
              <a:t>minimize the RSS</a:t>
            </a:r>
            <a:r>
              <a:rPr lang="en-US" sz="1600" dirty="0"/>
              <a:t>.</a:t>
            </a:r>
          </a:p>
          <a:p>
            <a:pPr>
              <a:buFont typeface="Arial" panose="020B0604020202020204" pitchFamily="34" charset="0"/>
              <a:buChar char="•"/>
            </a:pPr>
            <a:r>
              <a:rPr lang="en-US" sz="1600" dirty="0"/>
              <a:t>However, this is </a:t>
            </a:r>
            <a:r>
              <a:rPr lang="en-US" sz="1600" b="1" dirty="0">
                <a:solidFill>
                  <a:srgbClr val="FFFF00">
                    <a:alpha val="60000"/>
                  </a:srgbClr>
                </a:solidFill>
              </a:rPr>
              <a:t>computationally infeasible</a:t>
            </a:r>
            <a:r>
              <a:rPr lang="en-US" sz="1600" dirty="0"/>
              <a:t>, so a top-down, greedy approach called </a:t>
            </a:r>
            <a:r>
              <a:rPr lang="en-US" sz="1600" b="1" i="1" dirty="0"/>
              <a:t>recursive binary splitting</a:t>
            </a:r>
            <a:r>
              <a:rPr lang="en-US" sz="1600" dirty="0"/>
              <a:t> is used.</a:t>
            </a:r>
          </a:p>
          <a:p>
            <a:pPr marL="0" marR="0">
              <a:lnSpc>
                <a:spcPct val="107000"/>
              </a:lnSpc>
              <a:spcBef>
                <a:spcPts val="0"/>
              </a:spcBef>
              <a:spcAft>
                <a:spcPts val="800"/>
              </a:spcAft>
            </a:pPr>
            <a:endParaRPr lang="en-US" sz="1800" kern="100" baseline="-25000" dirty="0">
              <a:effectLst/>
              <a:latin typeface="Courier"/>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2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993DCAA-2675-A1FA-7197-69A7C691CA57}"/>
              </a:ext>
            </a:extLst>
          </p:cNvPr>
          <p:cNvPicPr>
            <a:picLocks noChangeAspect="1"/>
          </p:cNvPicPr>
          <p:nvPr/>
        </p:nvPicPr>
        <p:blipFill>
          <a:blip r:embed="rId4"/>
          <a:stretch>
            <a:fillRect/>
          </a:stretch>
        </p:blipFill>
        <p:spPr>
          <a:xfrm>
            <a:off x="7464128" y="4343375"/>
            <a:ext cx="3434475" cy="1600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0928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1"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7"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1"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Graphic 74" descr="Baseball">
            <a:extLst>
              <a:ext uri="{FF2B5EF4-FFF2-40B4-BE49-F238E27FC236}">
                <a16:creationId xmlns:a16="http://schemas.microsoft.com/office/drawing/2014/main" id="{50DD9FFF-E6DB-6AB6-D149-9D89F3B8A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48" y="1021285"/>
            <a:ext cx="4170788" cy="4170788"/>
          </a:xfrm>
          <a:prstGeom prst="rect">
            <a:avLst/>
          </a:prstGeom>
        </p:spPr>
      </p:pic>
      <p:sp>
        <p:nvSpPr>
          <p:cNvPr id="113" name="Rectangle 91">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93">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A2E2222-AD5D-E626-F906-1FB7A3671D3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B5028E-5044-3275-63E8-C58D29F87A6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615E4AEA-0526-1367-763F-DDE04CFD2EA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45</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12C0B07B-888D-6644-4052-B49C488BB4E0}"/>
              </a:ext>
            </a:extLst>
          </p:cNvPr>
          <p:cNvPicPr>
            <a:picLocks noChangeAspect="1"/>
          </p:cNvPicPr>
          <p:nvPr/>
        </p:nvPicPr>
        <p:blipFill>
          <a:blip r:embed="rId4"/>
          <a:stretch>
            <a:fillRect/>
          </a:stretch>
        </p:blipFill>
        <p:spPr>
          <a:xfrm>
            <a:off x="57573" y="-7"/>
            <a:ext cx="12134427" cy="62651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0785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AA00-47C5-8672-B994-5FC7F2AC2BEF}"/>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3835C162-9187-445F-F05E-D30ECEBBDCD8}"/>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AD10B94F-E1E8-1A80-E121-54B83864CACB}"/>
              </a:ext>
            </a:extLst>
          </p:cNvPr>
          <p:cNvSpPr>
            <a:spLocks noGrp="1"/>
          </p:cNvSpPr>
          <p:nvPr>
            <p:ph type="sldNum" sz="quarter" idx="12"/>
          </p:nvPr>
        </p:nvSpPr>
        <p:spPr/>
        <p:txBody>
          <a:bodyPr/>
          <a:lstStyle/>
          <a:p>
            <a:fld id="{DBA1B0FB-D917-4C8C-928F-313BD683BF39}" type="slidenum">
              <a:rPr lang="en-US" smtClean="0"/>
              <a:t>46</a:t>
            </a:fld>
            <a:endParaRPr lang="en-US"/>
          </a:p>
        </p:txBody>
      </p:sp>
      <p:pic>
        <p:nvPicPr>
          <p:cNvPr id="15362" name="Picture 2" descr="A diagram of a cube with a diagram&#10;&#10;Description automatically generated">
            <a:extLst>
              <a:ext uri="{FF2B5EF4-FFF2-40B4-BE49-F238E27FC236}">
                <a16:creationId xmlns:a16="http://schemas.microsoft.com/office/drawing/2014/main" id="{01201FC0-B627-9F64-2E2B-86A2FB3CA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755" y="1174228"/>
            <a:ext cx="5229225" cy="4324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683F80-7F58-7BBB-C559-464F5704EEE7}"/>
              </a:ext>
            </a:extLst>
          </p:cNvPr>
          <p:cNvSpPr txBox="1"/>
          <p:nvPr/>
        </p:nvSpPr>
        <p:spPr>
          <a:xfrm>
            <a:off x="1122744" y="3075057"/>
            <a:ext cx="3252486" cy="707886"/>
          </a:xfrm>
          <a:prstGeom prst="rect">
            <a:avLst/>
          </a:prstGeom>
          <a:solidFill>
            <a:schemeClr val="accent6">
              <a:lumMod val="75000"/>
            </a:schemeClr>
          </a:solidFill>
        </p:spPr>
        <p:txBody>
          <a:bodyPr wrap="square" rtlCol="0">
            <a:spAutoFit/>
          </a:bodyPr>
          <a:lstStyle/>
          <a:p>
            <a:r>
              <a:rPr lang="en-US" sz="2000" b="1" dirty="0"/>
              <a:t>Tree in 3 predictive variable space </a:t>
            </a:r>
          </a:p>
        </p:txBody>
      </p:sp>
    </p:spTree>
    <p:extLst>
      <p:ext uri="{BB962C8B-B14F-4D97-AF65-F5344CB8AC3E}">
        <p14:creationId xmlns:p14="http://schemas.microsoft.com/office/powerpoint/2010/main" val="707469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444" name="Freeform: Shape 1538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45" name="Oval 1539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46" name="Oval 1539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447" name="Group 1539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448" name="Freeform: Shape 1539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9" name="Freeform: Shape 1539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50" name="Oval 1539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51" name="Oval 1539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5452" name="Rectangle 1540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53" name="Picture 15384" descr="Seedlings growing in a garden with sunlight">
            <a:extLst>
              <a:ext uri="{FF2B5EF4-FFF2-40B4-BE49-F238E27FC236}">
                <a16:creationId xmlns:a16="http://schemas.microsoft.com/office/drawing/2014/main" id="{18237448-8327-04F0-2AD6-DFBE81B89D12}"/>
              </a:ext>
            </a:extLst>
          </p:cNvPr>
          <p:cNvPicPr>
            <a:picLocks noChangeAspect="1"/>
          </p:cNvPicPr>
          <p:nvPr/>
        </p:nvPicPr>
        <p:blipFill rotWithShape="1">
          <a:blip r:embed="rId2"/>
          <a:srcRect t="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5454" name="Rectangle 1540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0">
            <a:extLst>
              <a:ext uri="{FF2B5EF4-FFF2-40B4-BE49-F238E27FC236}">
                <a16:creationId xmlns:a16="http://schemas.microsoft.com/office/drawing/2014/main" id="{FF3D7224-0369-AAF5-A7E4-0112A8AA8F96}"/>
              </a:ext>
            </a:extLst>
          </p:cNvPr>
          <p:cNvSpPr txBox="1">
            <a:spLocks/>
          </p:cNvSpPr>
          <p:nvPr/>
        </p:nvSpPr>
        <p:spPr>
          <a:xfrm>
            <a:off x="8075613" y="549275"/>
            <a:ext cx="3565524" cy="2887174"/>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kern="1200">
                <a:solidFill>
                  <a:schemeClr val="tx1"/>
                </a:solidFill>
                <a:latin typeface="+mj-lt"/>
                <a:ea typeface="+mj-ea"/>
                <a:cs typeface="+mj-cs"/>
              </a:rPr>
              <a:t>Tree pruning</a:t>
            </a:r>
          </a:p>
        </p:txBody>
      </p:sp>
      <p:sp>
        <p:nvSpPr>
          <p:cNvPr id="15455" name="Rectangle 1540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183AA00-47C5-8672-B994-5FC7F2AC2BE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29BB5A9B-91C3-4C2C-AADF-A2B3E1357B74}"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3835C162-9187-445F-F05E-D30ECEBBDCD8}"/>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AD10B94F-E1E8-1A80-E121-54B83864CAC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47</a:t>
            </a:fld>
            <a:endParaRPr lang="en-US">
              <a:solidFill>
                <a:schemeClr val="tx1">
                  <a:alpha val="80000"/>
                </a:schemeClr>
              </a:solidFill>
            </a:endParaRPr>
          </a:p>
        </p:txBody>
      </p:sp>
    </p:spTree>
    <p:extLst>
      <p:ext uri="{BB962C8B-B14F-4D97-AF65-F5344CB8AC3E}">
        <p14:creationId xmlns:p14="http://schemas.microsoft.com/office/powerpoint/2010/main" val="2051895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2DC86-B500-666A-8E4B-C96C516361A7}"/>
              </a:ext>
            </a:extLst>
          </p:cNvPr>
          <p:cNvSpPr>
            <a:spLocks noGrp="1"/>
          </p:cNvSpPr>
          <p:nvPr>
            <p:ph type="dt" sz="half" idx="10"/>
          </p:nvPr>
        </p:nvSpPr>
        <p:spPr/>
        <p:txBody>
          <a:bodyPr/>
          <a:lstStyle/>
          <a:p>
            <a:fld id="{282F6DDE-EA0D-450D-9B31-912B9B8A4A1C}" type="datetime1">
              <a:rPr lang="en-US" smtClean="0"/>
              <a:t>7/28/2023</a:t>
            </a:fld>
            <a:endParaRPr lang="en-US"/>
          </a:p>
        </p:txBody>
      </p:sp>
      <p:sp>
        <p:nvSpPr>
          <p:cNvPr id="3" name="Footer Placeholder 2">
            <a:extLst>
              <a:ext uri="{FF2B5EF4-FFF2-40B4-BE49-F238E27FC236}">
                <a16:creationId xmlns:a16="http://schemas.microsoft.com/office/drawing/2014/main" id="{C87C652C-4979-795C-37EF-C9C4661EE760}"/>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515FD1C5-2059-8591-4CEB-EC49DCECC9AB}"/>
              </a:ext>
            </a:extLst>
          </p:cNvPr>
          <p:cNvSpPr>
            <a:spLocks noGrp="1"/>
          </p:cNvSpPr>
          <p:nvPr>
            <p:ph type="sldNum" sz="quarter" idx="12"/>
          </p:nvPr>
        </p:nvSpPr>
        <p:spPr/>
        <p:txBody>
          <a:bodyPr/>
          <a:lstStyle/>
          <a:p>
            <a:fld id="{DBA1B0FB-D917-4C8C-928F-313BD683BF39}" type="slidenum">
              <a:rPr lang="en-US" smtClean="0"/>
              <a:t>48</a:t>
            </a:fld>
            <a:endParaRPr lang="en-US"/>
          </a:p>
        </p:txBody>
      </p:sp>
      <p:sp>
        <p:nvSpPr>
          <p:cNvPr id="5" name="Content Placeholder 11">
            <a:extLst>
              <a:ext uri="{FF2B5EF4-FFF2-40B4-BE49-F238E27FC236}">
                <a16:creationId xmlns:a16="http://schemas.microsoft.com/office/drawing/2014/main" id="{61AAE7A1-8D9C-77A9-DD69-4CEE8AE2A5E7}"/>
              </a:ext>
            </a:extLst>
          </p:cNvPr>
          <p:cNvSpPr txBox="1">
            <a:spLocks/>
          </p:cNvSpPr>
          <p:nvPr/>
        </p:nvSpPr>
        <p:spPr>
          <a:xfrm>
            <a:off x="1169511" y="672387"/>
            <a:ext cx="9852978" cy="551322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The tree generated by the recursive splitting process may perform well on the training data but poorly on new test data due to overfitting.</a:t>
            </a:r>
          </a:p>
          <a:p>
            <a:pPr>
              <a:buFont typeface="Arial" panose="020B0604020202020204" pitchFamily="34" charset="0"/>
              <a:buChar char="•"/>
            </a:pPr>
            <a:r>
              <a:rPr lang="en-US" sz="2400" dirty="0"/>
              <a:t>This is because the tree can become too complex, leading to </a:t>
            </a:r>
            <a:r>
              <a:rPr lang="en-US" sz="2400" b="1" dirty="0">
                <a:solidFill>
                  <a:srgbClr val="FFFF00">
                    <a:alpha val="60000"/>
                  </a:srgbClr>
                </a:solidFill>
              </a:rPr>
              <a:t>high variance</a:t>
            </a:r>
            <a:r>
              <a:rPr lang="en-US" sz="2400" dirty="0"/>
              <a:t>.</a:t>
            </a:r>
          </a:p>
          <a:p>
            <a:pPr>
              <a:buFont typeface="Arial" panose="020B0604020202020204" pitchFamily="34" charset="0"/>
              <a:buChar char="•"/>
            </a:pPr>
            <a:r>
              <a:rPr lang="en-US" sz="2400" dirty="0"/>
              <a:t>A simpler tree with fewer splits (regions) may have lower variance and better interpretability, at the cost of some bias.</a:t>
            </a:r>
          </a:p>
          <a:p>
            <a:pPr>
              <a:buFont typeface="Arial" panose="020B0604020202020204" pitchFamily="34" charset="0"/>
              <a:buChar char="•"/>
            </a:pPr>
            <a:r>
              <a:rPr lang="en-US" sz="2400" dirty="0"/>
              <a:t>A good approach is </a:t>
            </a:r>
            <a:r>
              <a:rPr lang="en-US" sz="2400" dirty="0">
                <a:solidFill>
                  <a:srgbClr val="FFFF00">
                    <a:alpha val="60000"/>
                  </a:srgbClr>
                </a:solidFill>
              </a:rPr>
              <a:t>to limit the size of the tree directly</a:t>
            </a:r>
            <a:r>
              <a:rPr lang="en-US" sz="2400" dirty="0"/>
              <a:t>, for example by setting a </a:t>
            </a:r>
            <a:r>
              <a:rPr lang="en-US" sz="2400" dirty="0">
                <a:solidFill>
                  <a:srgbClr val="FFFF00">
                    <a:alpha val="60000"/>
                  </a:srgbClr>
                </a:solidFill>
              </a:rPr>
              <a:t>maximum tree depth or number of terminal nodes. (Pre Pruning)</a:t>
            </a:r>
          </a:p>
          <a:p>
            <a:pPr>
              <a:buFont typeface="Arial" panose="020B0604020202020204" pitchFamily="34" charset="0"/>
              <a:buChar char="•"/>
            </a:pPr>
            <a:r>
              <a:rPr lang="en-US" sz="2400" dirty="0"/>
              <a:t>This </a:t>
            </a:r>
            <a:r>
              <a:rPr lang="en-US" sz="2400" b="1" dirty="0"/>
              <a:t>balances the bias-variance tradeoff</a:t>
            </a:r>
            <a:r>
              <a:rPr lang="en-US" sz="2400" dirty="0"/>
              <a:t> by controlling the complexity of the tree to avoid underfitting and overfitting</a:t>
            </a:r>
          </a:p>
        </p:txBody>
      </p:sp>
    </p:spTree>
    <p:extLst>
      <p:ext uri="{BB962C8B-B14F-4D97-AF65-F5344CB8AC3E}">
        <p14:creationId xmlns:p14="http://schemas.microsoft.com/office/powerpoint/2010/main" val="4155901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2DC86-B500-666A-8E4B-C96C516361A7}"/>
              </a:ext>
            </a:extLst>
          </p:cNvPr>
          <p:cNvSpPr>
            <a:spLocks noGrp="1"/>
          </p:cNvSpPr>
          <p:nvPr>
            <p:ph type="dt" sz="half" idx="10"/>
          </p:nvPr>
        </p:nvSpPr>
        <p:spPr/>
        <p:txBody>
          <a:bodyPr/>
          <a:lstStyle/>
          <a:p>
            <a:fld id="{282F6DDE-EA0D-450D-9B31-912B9B8A4A1C}" type="datetime1">
              <a:rPr lang="en-US" smtClean="0"/>
              <a:t>7/28/2023</a:t>
            </a:fld>
            <a:endParaRPr lang="en-US"/>
          </a:p>
        </p:txBody>
      </p:sp>
      <p:sp>
        <p:nvSpPr>
          <p:cNvPr id="3" name="Footer Placeholder 2">
            <a:extLst>
              <a:ext uri="{FF2B5EF4-FFF2-40B4-BE49-F238E27FC236}">
                <a16:creationId xmlns:a16="http://schemas.microsoft.com/office/drawing/2014/main" id="{C87C652C-4979-795C-37EF-C9C4661EE760}"/>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515FD1C5-2059-8591-4CEB-EC49DCECC9AB}"/>
              </a:ext>
            </a:extLst>
          </p:cNvPr>
          <p:cNvSpPr>
            <a:spLocks noGrp="1"/>
          </p:cNvSpPr>
          <p:nvPr>
            <p:ph type="sldNum" sz="quarter" idx="12"/>
          </p:nvPr>
        </p:nvSpPr>
        <p:spPr/>
        <p:txBody>
          <a:bodyPr/>
          <a:lstStyle/>
          <a:p>
            <a:fld id="{DBA1B0FB-D917-4C8C-928F-313BD683BF39}" type="slidenum">
              <a:rPr lang="en-US" smtClean="0"/>
              <a:t>49</a:t>
            </a:fld>
            <a:endParaRPr lang="en-US"/>
          </a:p>
        </p:txBody>
      </p:sp>
      <p:sp>
        <p:nvSpPr>
          <p:cNvPr id="5" name="Content Placeholder 11">
            <a:extLst>
              <a:ext uri="{FF2B5EF4-FFF2-40B4-BE49-F238E27FC236}">
                <a16:creationId xmlns:a16="http://schemas.microsoft.com/office/drawing/2014/main" id="{61AAE7A1-8D9C-77A9-DD69-4CEE8AE2A5E7}"/>
              </a:ext>
            </a:extLst>
          </p:cNvPr>
          <p:cNvSpPr txBox="1">
            <a:spLocks/>
          </p:cNvSpPr>
          <p:nvPr/>
        </p:nvSpPr>
        <p:spPr>
          <a:xfrm>
            <a:off x="920035" y="398067"/>
            <a:ext cx="10351929" cy="551322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dirty="0"/>
              <a:t>Growing a large tree and then pruning it back is a better strategy than limiting the number of splits during tree growth.(</a:t>
            </a:r>
            <a:r>
              <a:rPr lang="en-US" sz="1800" dirty="0">
                <a:solidFill>
                  <a:srgbClr val="FFFF00">
                    <a:alpha val="60000"/>
                  </a:srgbClr>
                </a:solidFill>
              </a:rPr>
              <a:t>Post Pruning</a:t>
            </a:r>
            <a:r>
              <a:rPr lang="en-US" sz="1800" dirty="0"/>
              <a:t>)</a:t>
            </a:r>
          </a:p>
          <a:p>
            <a:pPr>
              <a:buFont typeface="Arial" panose="020B0604020202020204" pitchFamily="34" charset="0"/>
              <a:buChar char="•"/>
            </a:pPr>
            <a:r>
              <a:rPr lang="en-US" sz="1800" dirty="0"/>
              <a:t>The goal is to select a </a:t>
            </a:r>
            <a:r>
              <a:rPr lang="en-US" sz="1800" b="1" dirty="0"/>
              <a:t>subtree that minimizes the test error rate</a:t>
            </a:r>
            <a:r>
              <a:rPr lang="en-US" sz="1800" dirty="0"/>
              <a:t>.</a:t>
            </a:r>
          </a:p>
          <a:p>
            <a:pPr>
              <a:buFont typeface="Arial" panose="020B0604020202020204" pitchFamily="34" charset="0"/>
              <a:buChar char="•"/>
            </a:pPr>
            <a:r>
              <a:rPr lang="en-US" sz="1800" b="1" dirty="0">
                <a:solidFill>
                  <a:srgbClr val="FFFF00">
                    <a:alpha val="60000"/>
                  </a:srgbClr>
                </a:solidFill>
              </a:rPr>
              <a:t>cost complexity pruning</a:t>
            </a:r>
            <a:r>
              <a:rPr lang="en-US" sz="1800" dirty="0">
                <a:solidFill>
                  <a:srgbClr val="FFFF00">
                    <a:alpha val="60000"/>
                  </a:srgbClr>
                </a:solidFill>
              </a:rPr>
              <a:t> </a:t>
            </a:r>
            <a:r>
              <a:rPr lang="en-US" sz="1800" dirty="0"/>
              <a:t>is used to select a sequence of subtrees indexed by a </a:t>
            </a:r>
            <a:r>
              <a:rPr lang="en-US" sz="1800" b="1" dirty="0"/>
              <a:t>tuning parameter α.</a:t>
            </a:r>
            <a:r>
              <a:rPr lang="en-US" sz="1800" dirty="0"/>
              <a:t> This sequence spans the range from the largest tree to the smallest tree with one terminal node.</a:t>
            </a:r>
          </a:p>
          <a:p>
            <a:pPr>
              <a:buFont typeface="Arial" panose="020B0604020202020204" pitchFamily="34" charset="0"/>
              <a:buChar char="•"/>
            </a:pPr>
            <a:r>
              <a:rPr lang="en-US" sz="1800" dirty="0"/>
              <a:t>For a given value of α, </a:t>
            </a:r>
            <a:r>
              <a:rPr lang="en-US" sz="1800" b="1" dirty="0"/>
              <a:t>cost complexity pruning CCP selects</a:t>
            </a:r>
            <a:r>
              <a:rPr lang="en-US" sz="1800" dirty="0"/>
              <a:t> the subtree that: </a:t>
            </a:r>
          </a:p>
          <a:p>
            <a:pPr marL="742950" lvl="1" indent="-285750">
              <a:buFont typeface="Arial" panose="020B0604020202020204" pitchFamily="34" charset="0"/>
              <a:buChar char="•"/>
            </a:pPr>
            <a:r>
              <a:rPr lang="en-US" sz="1800" dirty="0"/>
              <a:t>Minimizes the empirical risk (the training error rate)</a:t>
            </a:r>
          </a:p>
          <a:p>
            <a:pPr marL="742950" lvl="1" indent="-285750">
              <a:buFont typeface="Arial" panose="020B0604020202020204" pitchFamily="34" charset="0"/>
              <a:buChar char="•"/>
            </a:pPr>
            <a:r>
              <a:rPr lang="en-US" sz="1800" dirty="0"/>
              <a:t>Has the smallest number of terminal nodes among all subtrees with the same empirical risk</a:t>
            </a:r>
          </a:p>
          <a:p>
            <a:pPr>
              <a:buFont typeface="Arial" panose="020B0604020202020204" pitchFamily="34" charset="0"/>
              <a:buChar char="•"/>
            </a:pPr>
            <a:r>
              <a:rPr lang="en-US" sz="1800" dirty="0"/>
              <a:t>By varying α, a sequence of increasingly pruned subtrees is obtained.</a:t>
            </a:r>
          </a:p>
          <a:p>
            <a:pPr>
              <a:buFont typeface="Arial" panose="020B0604020202020204" pitchFamily="34" charset="0"/>
              <a:buChar char="•"/>
            </a:pPr>
            <a:r>
              <a:rPr lang="en-US" sz="1800" dirty="0"/>
              <a:t>The subtree with the smallest estimated test error, based on cross-validation or a validation set, is then selected as the final tree model.</a:t>
            </a:r>
          </a:p>
          <a:p>
            <a:pPr>
              <a:buFont typeface="Arial" panose="020B0604020202020204" pitchFamily="34" charset="0"/>
              <a:buChar char="•"/>
            </a:pPr>
            <a:r>
              <a:rPr lang="en-US" sz="1800" dirty="0"/>
              <a:t>In this way, </a:t>
            </a:r>
            <a:r>
              <a:rPr lang="en-US" sz="1800" b="1" dirty="0"/>
              <a:t>cost complexity pruning</a:t>
            </a:r>
            <a:r>
              <a:rPr lang="en-US" sz="1800" dirty="0"/>
              <a:t> provides a systematic approach to selecting a subtree that balances bias and variance for optimal test set performance</a:t>
            </a:r>
          </a:p>
        </p:txBody>
      </p:sp>
    </p:spTree>
    <p:extLst>
      <p:ext uri="{BB962C8B-B14F-4D97-AF65-F5344CB8AC3E}">
        <p14:creationId xmlns:p14="http://schemas.microsoft.com/office/powerpoint/2010/main" val="312199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77639" y="308426"/>
            <a:ext cx="3517283" cy="773925"/>
          </a:xfrm>
        </p:spPr>
        <p:txBody>
          <a:bodyPr/>
          <a:lstStyle/>
          <a:p>
            <a:r>
              <a:rPr lang="en-US" dirty="0"/>
              <a:t>Bias </a:t>
            </a:r>
            <a:r>
              <a:rPr lang="en-US" sz="2000" dirty="0">
                <a:solidFill>
                  <a:srgbClr val="FFFF00"/>
                </a:solidFill>
              </a:rPr>
              <a:t>Error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80887A7D-5F76-47CE-982E-48CCF9230379}"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63" name="TextBox 62">
            <a:extLst>
              <a:ext uri="{FF2B5EF4-FFF2-40B4-BE49-F238E27FC236}">
                <a16:creationId xmlns:a16="http://schemas.microsoft.com/office/drawing/2014/main" id="{E098B037-1070-1F48-493B-7B2EDBAEA0CE}"/>
              </a:ext>
            </a:extLst>
          </p:cNvPr>
          <p:cNvSpPr txBox="1"/>
          <p:nvPr/>
        </p:nvSpPr>
        <p:spPr>
          <a:xfrm>
            <a:off x="1635287" y="1791477"/>
            <a:ext cx="8313576" cy="707886"/>
          </a:xfrm>
          <a:custGeom>
            <a:avLst/>
            <a:gdLst>
              <a:gd name="connsiteX0" fmla="*/ 0 w 8313576"/>
              <a:gd name="connsiteY0" fmla="*/ 0 h 707886"/>
              <a:gd name="connsiteX1" fmla="*/ 609662 w 8313576"/>
              <a:gd name="connsiteY1" fmla="*/ 0 h 707886"/>
              <a:gd name="connsiteX2" fmla="*/ 1302460 w 8313576"/>
              <a:gd name="connsiteY2" fmla="*/ 0 h 707886"/>
              <a:gd name="connsiteX3" fmla="*/ 1745851 w 8313576"/>
              <a:gd name="connsiteY3" fmla="*/ 0 h 707886"/>
              <a:gd name="connsiteX4" fmla="*/ 2604920 w 8313576"/>
              <a:gd name="connsiteY4" fmla="*/ 0 h 707886"/>
              <a:gd name="connsiteX5" fmla="*/ 3214583 w 8313576"/>
              <a:gd name="connsiteY5" fmla="*/ 0 h 707886"/>
              <a:gd name="connsiteX6" fmla="*/ 3907381 w 8313576"/>
              <a:gd name="connsiteY6" fmla="*/ 0 h 707886"/>
              <a:gd name="connsiteX7" fmla="*/ 4600179 w 8313576"/>
              <a:gd name="connsiteY7" fmla="*/ 0 h 707886"/>
              <a:gd name="connsiteX8" fmla="*/ 5292977 w 8313576"/>
              <a:gd name="connsiteY8" fmla="*/ 0 h 707886"/>
              <a:gd name="connsiteX9" fmla="*/ 5902639 w 8313576"/>
              <a:gd name="connsiteY9" fmla="*/ 0 h 707886"/>
              <a:gd name="connsiteX10" fmla="*/ 6678573 w 8313576"/>
              <a:gd name="connsiteY10" fmla="*/ 0 h 707886"/>
              <a:gd name="connsiteX11" fmla="*/ 7205099 w 8313576"/>
              <a:gd name="connsiteY11" fmla="*/ 0 h 707886"/>
              <a:gd name="connsiteX12" fmla="*/ 8313576 w 8313576"/>
              <a:gd name="connsiteY12" fmla="*/ 0 h 707886"/>
              <a:gd name="connsiteX13" fmla="*/ 8313576 w 8313576"/>
              <a:gd name="connsiteY13" fmla="*/ 346864 h 707886"/>
              <a:gd name="connsiteX14" fmla="*/ 8313576 w 8313576"/>
              <a:gd name="connsiteY14" fmla="*/ 707886 h 707886"/>
              <a:gd name="connsiteX15" fmla="*/ 7537642 w 8313576"/>
              <a:gd name="connsiteY15" fmla="*/ 707886 h 707886"/>
              <a:gd name="connsiteX16" fmla="*/ 6678573 w 8313576"/>
              <a:gd name="connsiteY16" fmla="*/ 707886 h 707886"/>
              <a:gd name="connsiteX17" fmla="*/ 6235182 w 8313576"/>
              <a:gd name="connsiteY17" fmla="*/ 707886 h 707886"/>
              <a:gd name="connsiteX18" fmla="*/ 5625520 w 8313576"/>
              <a:gd name="connsiteY18" fmla="*/ 707886 h 707886"/>
              <a:gd name="connsiteX19" fmla="*/ 4932722 w 8313576"/>
              <a:gd name="connsiteY19" fmla="*/ 707886 h 707886"/>
              <a:gd name="connsiteX20" fmla="*/ 4073652 w 8313576"/>
              <a:gd name="connsiteY20" fmla="*/ 707886 h 707886"/>
              <a:gd name="connsiteX21" fmla="*/ 3380854 w 8313576"/>
              <a:gd name="connsiteY21" fmla="*/ 707886 h 707886"/>
              <a:gd name="connsiteX22" fmla="*/ 2521785 w 8313576"/>
              <a:gd name="connsiteY22" fmla="*/ 707886 h 707886"/>
              <a:gd name="connsiteX23" fmla="*/ 1912122 w 8313576"/>
              <a:gd name="connsiteY23" fmla="*/ 707886 h 707886"/>
              <a:gd name="connsiteX24" fmla="*/ 1385596 w 8313576"/>
              <a:gd name="connsiteY24" fmla="*/ 707886 h 707886"/>
              <a:gd name="connsiteX25" fmla="*/ 609662 w 8313576"/>
              <a:gd name="connsiteY25" fmla="*/ 707886 h 707886"/>
              <a:gd name="connsiteX26" fmla="*/ 0 w 8313576"/>
              <a:gd name="connsiteY26" fmla="*/ 707886 h 707886"/>
              <a:gd name="connsiteX27" fmla="*/ 0 w 8313576"/>
              <a:gd name="connsiteY27" fmla="*/ 339785 h 707886"/>
              <a:gd name="connsiteX28" fmla="*/ 0 w 8313576"/>
              <a:gd name="connsiteY2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13576" h="707886" fill="none" extrusionOk="0">
                <a:moveTo>
                  <a:pt x="0" y="0"/>
                </a:moveTo>
                <a:cubicBezTo>
                  <a:pt x="188744" y="13314"/>
                  <a:pt x="319816" y="6444"/>
                  <a:pt x="609662" y="0"/>
                </a:cubicBezTo>
                <a:cubicBezTo>
                  <a:pt x="899508" y="-6444"/>
                  <a:pt x="1014483" y="27101"/>
                  <a:pt x="1302460" y="0"/>
                </a:cubicBezTo>
                <a:cubicBezTo>
                  <a:pt x="1590437" y="-27101"/>
                  <a:pt x="1544960" y="5865"/>
                  <a:pt x="1745851" y="0"/>
                </a:cubicBezTo>
                <a:cubicBezTo>
                  <a:pt x="1946742" y="-5865"/>
                  <a:pt x="2363493" y="-38966"/>
                  <a:pt x="2604920" y="0"/>
                </a:cubicBezTo>
                <a:cubicBezTo>
                  <a:pt x="2846347" y="38966"/>
                  <a:pt x="3029305" y="-2799"/>
                  <a:pt x="3214583" y="0"/>
                </a:cubicBezTo>
                <a:cubicBezTo>
                  <a:pt x="3399861" y="2799"/>
                  <a:pt x="3649032" y="8969"/>
                  <a:pt x="3907381" y="0"/>
                </a:cubicBezTo>
                <a:cubicBezTo>
                  <a:pt x="4165730" y="-8969"/>
                  <a:pt x="4373032" y="-16396"/>
                  <a:pt x="4600179" y="0"/>
                </a:cubicBezTo>
                <a:cubicBezTo>
                  <a:pt x="4827326" y="16396"/>
                  <a:pt x="4957135" y="508"/>
                  <a:pt x="5292977" y="0"/>
                </a:cubicBezTo>
                <a:cubicBezTo>
                  <a:pt x="5628819" y="-508"/>
                  <a:pt x="5741718" y="-26857"/>
                  <a:pt x="5902639" y="0"/>
                </a:cubicBezTo>
                <a:cubicBezTo>
                  <a:pt x="6063560" y="26857"/>
                  <a:pt x="6323886" y="-8567"/>
                  <a:pt x="6678573" y="0"/>
                </a:cubicBezTo>
                <a:cubicBezTo>
                  <a:pt x="7033260" y="8567"/>
                  <a:pt x="7051960" y="15131"/>
                  <a:pt x="7205099" y="0"/>
                </a:cubicBezTo>
                <a:cubicBezTo>
                  <a:pt x="7358238" y="-15131"/>
                  <a:pt x="7945593" y="8679"/>
                  <a:pt x="8313576" y="0"/>
                </a:cubicBezTo>
                <a:cubicBezTo>
                  <a:pt x="8314209" y="90349"/>
                  <a:pt x="8312585" y="264180"/>
                  <a:pt x="8313576" y="346864"/>
                </a:cubicBezTo>
                <a:cubicBezTo>
                  <a:pt x="8314567" y="429548"/>
                  <a:pt x="8312041" y="615682"/>
                  <a:pt x="8313576" y="707886"/>
                </a:cubicBezTo>
                <a:cubicBezTo>
                  <a:pt x="7955315" y="672194"/>
                  <a:pt x="7772994" y="720152"/>
                  <a:pt x="7537642" y="707886"/>
                </a:cubicBezTo>
                <a:cubicBezTo>
                  <a:pt x="7302290" y="695620"/>
                  <a:pt x="6942982" y="705647"/>
                  <a:pt x="6678573" y="707886"/>
                </a:cubicBezTo>
                <a:cubicBezTo>
                  <a:pt x="6414164" y="710125"/>
                  <a:pt x="6385352" y="715592"/>
                  <a:pt x="6235182" y="707886"/>
                </a:cubicBezTo>
                <a:cubicBezTo>
                  <a:pt x="6085012" y="700180"/>
                  <a:pt x="5906524" y="731413"/>
                  <a:pt x="5625520" y="707886"/>
                </a:cubicBezTo>
                <a:cubicBezTo>
                  <a:pt x="5344516" y="684359"/>
                  <a:pt x="5270957" y="703211"/>
                  <a:pt x="4932722" y="707886"/>
                </a:cubicBezTo>
                <a:cubicBezTo>
                  <a:pt x="4594487" y="712561"/>
                  <a:pt x="4365720" y="747459"/>
                  <a:pt x="4073652" y="707886"/>
                </a:cubicBezTo>
                <a:cubicBezTo>
                  <a:pt x="3781584" y="668314"/>
                  <a:pt x="3611146" y="676231"/>
                  <a:pt x="3380854" y="707886"/>
                </a:cubicBezTo>
                <a:cubicBezTo>
                  <a:pt x="3150562" y="739541"/>
                  <a:pt x="2911118" y="687985"/>
                  <a:pt x="2521785" y="707886"/>
                </a:cubicBezTo>
                <a:cubicBezTo>
                  <a:pt x="2132452" y="727787"/>
                  <a:pt x="2155672" y="727420"/>
                  <a:pt x="1912122" y="707886"/>
                </a:cubicBezTo>
                <a:cubicBezTo>
                  <a:pt x="1668572" y="688352"/>
                  <a:pt x="1606169" y="693472"/>
                  <a:pt x="1385596" y="707886"/>
                </a:cubicBezTo>
                <a:cubicBezTo>
                  <a:pt x="1165023" y="722300"/>
                  <a:pt x="899421" y="728026"/>
                  <a:pt x="609662" y="707886"/>
                </a:cubicBezTo>
                <a:cubicBezTo>
                  <a:pt x="319903" y="687746"/>
                  <a:pt x="249503" y="716932"/>
                  <a:pt x="0" y="707886"/>
                </a:cubicBezTo>
                <a:cubicBezTo>
                  <a:pt x="17029" y="533536"/>
                  <a:pt x="-10013" y="498193"/>
                  <a:pt x="0" y="339785"/>
                </a:cubicBezTo>
                <a:cubicBezTo>
                  <a:pt x="10013" y="181377"/>
                  <a:pt x="-368" y="91484"/>
                  <a:pt x="0" y="0"/>
                </a:cubicBezTo>
                <a:close/>
              </a:path>
              <a:path w="8313576" h="707886" stroke="0" extrusionOk="0">
                <a:moveTo>
                  <a:pt x="0" y="0"/>
                </a:moveTo>
                <a:cubicBezTo>
                  <a:pt x="163509" y="16705"/>
                  <a:pt x="297716" y="15621"/>
                  <a:pt x="443391" y="0"/>
                </a:cubicBezTo>
                <a:cubicBezTo>
                  <a:pt x="589066" y="-15621"/>
                  <a:pt x="912251" y="-20196"/>
                  <a:pt x="1053053" y="0"/>
                </a:cubicBezTo>
                <a:cubicBezTo>
                  <a:pt x="1193855" y="20196"/>
                  <a:pt x="1481496" y="-22580"/>
                  <a:pt x="1662715" y="0"/>
                </a:cubicBezTo>
                <a:cubicBezTo>
                  <a:pt x="1843934" y="22580"/>
                  <a:pt x="1937357" y="8771"/>
                  <a:pt x="2189242" y="0"/>
                </a:cubicBezTo>
                <a:cubicBezTo>
                  <a:pt x="2441127" y="-8771"/>
                  <a:pt x="2534108" y="-9770"/>
                  <a:pt x="2715768" y="0"/>
                </a:cubicBezTo>
                <a:cubicBezTo>
                  <a:pt x="2897428" y="9770"/>
                  <a:pt x="2948898" y="-20189"/>
                  <a:pt x="3159159" y="0"/>
                </a:cubicBezTo>
                <a:cubicBezTo>
                  <a:pt x="3369420" y="20189"/>
                  <a:pt x="3603730" y="-3095"/>
                  <a:pt x="3935093" y="0"/>
                </a:cubicBezTo>
                <a:cubicBezTo>
                  <a:pt x="4266456" y="3095"/>
                  <a:pt x="4285487" y="9283"/>
                  <a:pt x="4461619" y="0"/>
                </a:cubicBezTo>
                <a:cubicBezTo>
                  <a:pt x="4637751" y="-9283"/>
                  <a:pt x="4989810" y="-5739"/>
                  <a:pt x="5320689" y="0"/>
                </a:cubicBezTo>
                <a:cubicBezTo>
                  <a:pt x="5651568" y="5739"/>
                  <a:pt x="5859596" y="-23819"/>
                  <a:pt x="6096622" y="0"/>
                </a:cubicBezTo>
                <a:cubicBezTo>
                  <a:pt x="6333648" y="23819"/>
                  <a:pt x="6376545" y="-1165"/>
                  <a:pt x="6540013" y="0"/>
                </a:cubicBezTo>
                <a:cubicBezTo>
                  <a:pt x="6703481" y="1165"/>
                  <a:pt x="6894712" y="240"/>
                  <a:pt x="6983404" y="0"/>
                </a:cubicBezTo>
                <a:cubicBezTo>
                  <a:pt x="7072096" y="-240"/>
                  <a:pt x="7481206" y="-1981"/>
                  <a:pt x="7676202" y="0"/>
                </a:cubicBezTo>
                <a:cubicBezTo>
                  <a:pt x="7871198" y="1981"/>
                  <a:pt x="8048655" y="19960"/>
                  <a:pt x="8313576" y="0"/>
                </a:cubicBezTo>
                <a:cubicBezTo>
                  <a:pt x="8314168" y="115922"/>
                  <a:pt x="8302076" y="252788"/>
                  <a:pt x="8313576" y="346864"/>
                </a:cubicBezTo>
                <a:cubicBezTo>
                  <a:pt x="8325076" y="440940"/>
                  <a:pt x="8300086" y="629119"/>
                  <a:pt x="8313576" y="707886"/>
                </a:cubicBezTo>
                <a:cubicBezTo>
                  <a:pt x="8132139" y="723416"/>
                  <a:pt x="8082075" y="723621"/>
                  <a:pt x="7870185" y="707886"/>
                </a:cubicBezTo>
                <a:cubicBezTo>
                  <a:pt x="7658295" y="692151"/>
                  <a:pt x="7552825" y="690178"/>
                  <a:pt x="7343659" y="707886"/>
                </a:cubicBezTo>
                <a:cubicBezTo>
                  <a:pt x="7134493" y="725594"/>
                  <a:pt x="7077202" y="725509"/>
                  <a:pt x="6900268" y="707886"/>
                </a:cubicBezTo>
                <a:cubicBezTo>
                  <a:pt x="6723334" y="690263"/>
                  <a:pt x="6520257" y="695922"/>
                  <a:pt x="6373742" y="707886"/>
                </a:cubicBezTo>
                <a:cubicBezTo>
                  <a:pt x="6227227" y="719850"/>
                  <a:pt x="6014372" y="711318"/>
                  <a:pt x="5847215" y="707886"/>
                </a:cubicBezTo>
                <a:cubicBezTo>
                  <a:pt x="5680058" y="704454"/>
                  <a:pt x="5356879" y="706033"/>
                  <a:pt x="5154417" y="707886"/>
                </a:cubicBezTo>
                <a:cubicBezTo>
                  <a:pt x="4951955" y="709739"/>
                  <a:pt x="4597910" y="681488"/>
                  <a:pt x="4378483" y="707886"/>
                </a:cubicBezTo>
                <a:cubicBezTo>
                  <a:pt x="4159056" y="734284"/>
                  <a:pt x="3968390" y="723001"/>
                  <a:pt x="3851957" y="707886"/>
                </a:cubicBezTo>
                <a:cubicBezTo>
                  <a:pt x="3735524" y="692771"/>
                  <a:pt x="3331134" y="692810"/>
                  <a:pt x="3159159" y="707886"/>
                </a:cubicBezTo>
                <a:cubicBezTo>
                  <a:pt x="2987184" y="722962"/>
                  <a:pt x="2817812" y="697088"/>
                  <a:pt x="2549497" y="707886"/>
                </a:cubicBezTo>
                <a:cubicBezTo>
                  <a:pt x="2281182" y="718684"/>
                  <a:pt x="2051899" y="702422"/>
                  <a:pt x="1773563" y="707886"/>
                </a:cubicBezTo>
                <a:cubicBezTo>
                  <a:pt x="1495227" y="713350"/>
                  <a:pt x="1233250" y="669658"/>
                  <a:pt x="997629" y="707886"/>
                </a:cubicBezTo>
                <a:cubicBezTo>
                  <a:pt x="762008" y="746114"/>
                  <a:pt x="446108" y="695328"/>
                  <a:pt x="0" y="707886"/>
                </a:cubicBezTo>
                <a:cubicBezTo>
                  <a:pt x="-9163" y="585286"/>
                  <a:pt x="16930" y="535678"/>
                  <a:pt x="0" y="368101"/>
                </a:cubicBezTo>
                <a:cubicBezTo>
                  <a:pt x="-16930" y="200525"/>
                  <a:pt x="10377" y="112121"/>
                  <a:pt x="0" y="0"/>
                </a:cubicBezTo>
                <a:close/>
              </a:path>
            </a:pathLst>
          </a:custGeom>
          <a:solidFill>
            <a:schemeClr val="accent6">
              <a:lumMod val="75000"/>
            </a:schemeClr>
          </a:solidFill>
          <a:ln w="19050">
            <a:solidFill>
              <a:schemeClr val="tx1"/>
            </a:solidFill>
            <a:extLst>
              <a:ext uri="{C807C97D-BFC1-408E-A445-0C87EB9F89A2}">
                <ask:lineSketchStyleProps xmlns:ask="http://schemas.microsoft.com/office/drawing/2018/sketchyshapes" sd="4232245599">
                  <a:prstGeom prst="rect">
                    <a:avLst/>
                  </a:prstGeom>
                  <ask:type>
                    <ask:lineSketchFreehand/>
                  </ask:type>
                </ask:lineSketchStyleProps>
              </a:ext>
            </a:extLst>
          </a:ln>
        </p:spPr>
        <p:txBody>
          <a:bodyPr wrap="square" rtlCol="0">
            <a:spAutoFit/>
          </a:bodyPr>
          <a:lstStyle/>
          <a:p>
            <a:r>
              <a:rPr lang="en-US" sz="2000" b="1" i="0" dirty="0">
                <a:solidFill>
                  <a:srgbClr val="F1F2F2"/>
                </a:solidFill>
                <a:effectLst/>
                <a:latin typeface="-apple-system"/>
              </a:rPr>
              <a:t>In statistics, bias refers to the </a:t>
            </a:r>
            <a:r>
              <a:rPr lang="en-US" sz="2000" b="1" i="0" dirty="0">
                <a:solidFill>
                  <a:srgbClr val="FFFF00"/>
                </a:solidFill>
                <a:effectLst/>
                <a:latin typeface="-apple-system"/>
              </a:rPr>
              <a:t>tendency </a:t>
            </a:r>
            <a:r>
              <a:rPr lang="en-US" sz="2000" b="1" i="0" dirty="0">
                <a:solidFill>
                  <a:srgbClr val="F1F2F2"/>
                </a:solidFill>
                <a:effectLst/>
                <a:latin typeface="-apple-system"/>
              </a:rPr>
              <a:t>of a </a:t>
            </a:r>
            <a:r>
              <a:rPr lang="en-US" sz="2000" b="1" i="0" u="none" strike="noStrike" dirty="0">
                <a:effectLst/>
                <a:latin typeface="-apple-system"/>
              </a:rPr>
              <a:t>statistical estimator</a:t>
            </a:r>
            <a:r>
              <a:rPr lang="en-US" sz="2000" b="1" i="0" dirty="0">
                <a:solidFill>
                  <a:srgbClr val="F1F2F2"/>
                </a:solidFill>
                <a:effectLst/>
                <a:latin typeface="-apple-system"/>
              </a:rPr>
              <a:t> or method to consistently overestimate or underestimate a population parameter</a:t>
            </a:r>
            <a:endParaRPr lang="en-US" sz="2000" b="1" dirty="0"/>
          </a:p>
        </p:txBody>
      </p:sp>
      <p:sp>
        <p:nvSpPr>
          <p:cNvPr id="64" name="TextBox 63">
            <a:extLst>
              <a:ext uri="{FF2B5EF4-FFF2-40B4-BE49-F238E27FC236}">
                <a16:creationId xmlns:a16="http://schemas.microsoft.com/office/drawing/2014/main" id="{5BEF90EB-B4BA-2891-BA10-C34260407A0E}"/>
              </a:ext>
            </a:extLst>
          </p:cNvPr>
          <p:cNvSpPr txBox="1"/>
          <p:nvPr/>
        </p:nvSpPr>
        <p:spPr>
          <a:xfrm>
            <a:off x="1635287" y="2745693"/>
            <a:ext cx="8313576" cy="400110"/>
          </a:xfrm>
          <a:custGeom>
            <a:avLst/>
            <a:gdLst>
              <a:gd name="connsiteX0" fmla="*/ 0 w 8313576"/>
              <a:gd name="connsiteY0" fmla="*/ 0 h 400110"/>
              <a:gd name="connsiteX1" fmla="*/ 443391 w 8313576"/>
              <a:gd name="connsiteY1" fmla="*/ 0 h 400110"/>
              <a:gd name="connsiteX2" fmla="*/ 1136189 w 8313576"/>
              <a:gd name="connsiteY2" fmla="*/ 0 h 400110"/>
              <a:gd name="connsiteX3" fmla="*/ 1662715 w 8313576"/>
              <a:gd name="connsiteY3" fmla="*/ 0 h 400110"/>
              <a:gd name="connsiteX4" fmla="*/ 2355513 w 8313576"/>
              <a:gd name="connsiteY4" fmla="*/ 0 h 400110"/>
              <a:gd name="connsiteX5" fmla="*/ 2798904 w 8313576"/>
              <a:gd name="connsiteY5" fmla="*/ 0 h 400110"/>
              <a:gd name="connsiteX6" fmla="*/ 3657973 w 8313576"/>
              <a:gd name="connsiteY6" fmla="*/ 0 h 400110"/>
              <a:gd name="connsiteX7" fmla="*/ 4267636 w 8313576"/>
              <a:gd name="connsiteY7" fmla="*/ 0 h 400110"/>
              <a:gd name="connsiteX8" fmla="*/ 4960434 w 8313576"/>
              <a:gd name="connsiteY8" fmla="*/ 0 h 400110"/>
              <a:gd name="connsiteX9" fmla="*/ 5653232 w 8313576"/>
              <a:gd name="connsiteY9" fmla="*/ 0 h 400110"/>
              <a:gd name="connsiteX10" fmla="*/ 6346030 w 8313576"/>
              <a:gd name="connsiteY10" fmla="*/ 0 h 400110"/>
              <a:gd name="connsiteX11" fmla="*/ 6955692 w 8313576"/>
              <a:gd name="connsiteY11" fmla="*/ 0 h 400110"/>
              <a:gd name="connsiteX12" fmla="*/ 8313576 w 8313576"/>
              <a:gd name="connsiteY12" fmla="*/ 0 h 400110"/>
              <a:gd name="connsiteX13" fmla="*/ 8313576 w 8313576"/>
              <a:gd name="connsiteY13" fmla="*/ 400110 h 400110"/>
              <a:gd name="connsiteX14" fmla="*/ 7537642 w 8313576"/>
              <a:gd name="connsiteY14" fmla="*/ 400110 h 400110"/>
              <a:gd name="connsiteX15" fmla="*/ 7011116 w 8313576"/>
              <a:gd name="connsiteY15" fmla="*/ 400110 h 400110"/>
              <a:gd name="connsiteX16" fmla="*/ 6401454 w 8313576"/>
              <a:gd name="connsiteY16" fmla="*/ 400110 h 400110"/>
              <a:gd name="connsiteX17" fmla="*/ 5708656 w 8313576"/>
              <a:gd name="connsiteY17" fmla="*/ 400110 h 400110"/>
              <a:gd name="connsiteX18" fmla="*/ 4849586 w 8313576"/>
              <a:gd name="connsiteY18" fmla="*/ 400110 h 400110"/>
              <a:gd name="connsiteX19" fmla="*/ 4406195 w 8313576"/>
              <a:gd name="connsiteY19" fmla="*/ 400110 h 400110"/>
              <a:gd name="connsiteX20" fmla="*/ 3796533 w 8313576"/>
              <a:gd name="connsiteY20" fmla="*/ 400110 h 400110"/>
              <a:gd name="connsiteX21" fmla="*/ 3103735 w 8313576"/>
              <a:gd name="connsiteY21" fmla="*/ 400110 h 400110"/>
              <a:gd name="connsiteX22" fmla="*/ 2244666 w 8313576"/>
              <a:gd name="connsiteY22" fmla="*/ 400110 h 400110"/>
              <a:gd name="connsiteX23" fmla="*/ 1551868 w 8313576"/>
              <a:gd name="connsiteY23" fmla="*/ 400110 h 400110"/>
              <a:gd name="connsiteX24" fmla="*/ 692798 w 8313576"/>
              <a:gd name="connsiteY24" fmla="*/ 400110 h 400110"/>
              <a:gd name="connsiteX25" fmla="*/ 0 w 8313576"/>
              <a:gd name="connsiteY25" fmla="*/ 400110 h 400110"/>
              <a:gd name="connsiteX26" fmla="*/ 0 w 8313576"/>
              <a:gd name="connsiteY26"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3576" h="400110" fill="none" extrusionOk="0">
                <a:moveTo>
                  <a:pt x="0" y="0"/>
                </a:moveTo>
                <a:cubicBezTo>
                  <a:pt x="191720" y="-20100"/>
                  <a:pt x="293492" y="9065"/>
                  <a:pt x="443391" y="0"/>
                </a:cubicBezTo>
                <a:cubicBezTo>
                  <a:pt x="593290" y="-9065"/>
                  <a:pt x="839246" y="21881"/>
                  <a:pt x="1136189" y="0"/>
                </a:cubicBezTo>
                <a:cubicBezTo>
                  <a:pt x="1433132" y="-21881"/>
                  <a:pt x="1530774" y="15296"/>
                  <a:pt x="1662715" y="0"/>
                </a:cubicBezTo>
                <a:cubicBezTo>
                  <a:pt x="1794656" y="-15296"/>
                  <a:pt x="2067536" y="27101"/>
                  <a:pt x="2355513" y="0"/>
                </a:cubicBezTo>
                <a:cubicBezTo>
                  <a:pt x="2643490" y="-27101"/>
                  <a:pt x="2598013" y="5865"/>
                  <a:pt x="2798904" y="0"/>
                </a:cubicBezTo>
                <a:cubicBezTo>
                  <a:pt x="2999795" y="-5865"/>
                  <a:pt x="3416546" y="-38966"/>
                  <a:pt x="3657973" y="0"/>
                </a:cubicBezTo>
                <a:cubicBezTo>
                  <a:pt x="3899400" y="38966"/>
                  <a:pt x="4082358" y="-2799"/>
                  <a:pt x="4267636" y="0"/>
                </a:cubicBezTo>
                <a:cubicBezTo>
                  <a:pt x="4452914" y="2799"/>
                  <a:pt x="4702085" y="8969"/>
                  <a:pt x="4960434" y="0"/>
                </a:cubicBezTo>
                <a:cubicBezTo>
                  <a:pt x="5218783" y="-8969"/>
                  <a:pt x="5426085" y="-16396"/>
                  <a:pt x="5653232" y="0"/>
                </a:cubicBezTo>
                <a:cubicBezTo>
                  <a:pt x="5880379" y="16396"/>
                  <a:pt x="6010188" y="508"/>
                  <a:pt x="6346030" y="0"/>
                </a:cubicBezTo>
                <a:cubicBezTo>
                  <a:pt x="6681872" y="-508"/>
                  <a:pt x="6794771" y="-26857"/>
                  <a:pt x="6955692" y="0"/>
                </a:cubicBezTo>
                <a:cubicBezTo>
                  <a:pt x="7116613" y="26857"/>
                  <a:pt x="7792756" y="-56232"/>
                  <a:pt x="8313576" y="0"/>
                </a:cubicBezTo>
                <a:cubicBezTo>
                  <a:pt x="8317665" y="180031"/>
                  <a:pt x="8307492" y="292070"/>
                  <a:pt x="8313576" y="400110"/>
                </a:cubicBezTo>
                <a:cubicBezTo>
                  <a:pt x="8106029" y="361900"/>
                  <a:pt x="7876033" y="374637"/>
                  <a:pt x="7537642" y="400110"/>
                </a:cubicBezTo>
                <a:cubicBezTo>
                  <a:pt x="7199251" y="425583"/>
                  <a:pt x="7125716" y="396122"/>
                  <a:pt x="7011116" y="400110"/>
                </a:cubicBezTo>
                <a:cubicBezTo>
                  <a:pt x="6896516" y="404098"/>
                  <a:pt x="6579349" y="423503"/>
                  <a:pt x="6401454" y="400110"/>
                </a:cubicBezTo>
                <a:cubicBezTo>
                  <a:pt x="6223559" y="376717"/>
                  <a:pt x="5919739" y="384781"/>
                  <a:pt x="5708656" y="400110"/>
                </a:cubicBezTo>
                <a:cubicBezTo>
                  <a:pt x="5497573" y="415439"/>
                  <a:pt x="5114811" y="399848"/>
                  <a:pt x="4849586" y="400110"/>
                </a:cubicBezTo>
                <a:cubicBezTo>
                  <a:pt x="4584361" y="400373"/>
                  <a:pt x="4556365" y="407816"/>
                  <a:pt x="4406195" y="400110"/>
                </a:cubicBezTo>
                <a:cubicBezTo>
                  <a:pt x="4256025" y="392404"/>
                  <a:pt x="4077537" y="423637"/>
                  <a:pt x="3796533" y="400110"/>
                </a:cubicBezTo>
                <a:cubicBezTo>
                  <a:pt x="3515529" y="376583"/>
                  <a:pt x="3441970" y="395435"/>
                  <a:pt x="3103735" y="400110"/>
                </a:cubicBezTo>
                <a:cubicBezTo>
                  <a:pt x="2765500" y="404785"/>
                  <a:pt x="2534805" y="438815"/>
                  <a:pt x="2244666" y="400110"/>
                </a:cubicBezTo>
                <a:cubicBezTo>
                  <a:pt x="1954527" y="361405"/>
                  <a:pt x="1782160" y="368455"/>
                  <a:pt x="1551868" y="400110"/>
                </a:cubicBezTo>
                <a:cubicBezTo>
                  <a:pt x="1321576" y="431765"/>
                  <a:pt x="1084192" y="383386"/>
                  <a:pt x="692798" y="400110"/>
                </a:cubicBezTo>
                <a:cubicBezTo>
                  <a:pt x="301404" y="416835"/>
                  <a:pt x="209356" y="383630"/>
                  <a:pt x="0" y="400110"/>
                </a:cubicBezTo>
                <a:cubicBezTo>
                  <a:pt x="-9124" y="313223"/>
                  <a:pt x="12026" y="104687"/>
                  <a:pt x="0" y="0"/>
                </a:cubicBezTo>
                <a:close/>
              </a:path>
              <a:path w="8313576" h="400110" stroke="0" extrusionOk="0">
                <a:moveTo>
                  <a:pt x="0" y="0"/>
                </a:moveTo>
                <a:cubicBezTo>
                  <a:pt x="163509" y="16705"/>
                  <a:pt x="297716" y="15621"/>
                  <a:pt x="443391" y="0"/>
                </a:cubicBezTo>
                <a:cubicBezTo>
                  <a:pt x="589066" y="-15621"/>
                  <a:pt x="912251" y="-20196"/>
                  <a:pt x="1053053" y="0"/>
                </a:cubicBezTo>
                <a:cubicBezTo>
                  <a:pt x="1193855" y="20196"/>
                  <a:pt x="1481496" y="-22580"/>
                  <a:pt x="1662715" y="0"/>
                </a:cubicBezTo>
                <a:cubicBezTo>
                  <a:pt x="1843934" y="22580"/>
                  <a:pt x="1937357" y="8771"/>
                  <a:pt x="2189242" y="0"/>
                </a:cubicBezTo>
                <a:cubicBezTo>
                  <a:pt x="2441127" y="-8771"/>
                  <a:pt x="2534108" y="-9770"/>
                  <a:pt x="2715768" y="0"/>
                </a:cubicBezTo>
                <a:cubicBezTo>
                  <a:pt x="2897428" y="9770"/>
                  <a:pt x="2948898" y="-20189"/>
                  <a:pt x="3159159" y="0"/>
                </a:cubicBezTo>
                <a:cubicBezTo>
                  <a:pt x="3369420" y="20189"/>
                  <a:pt x="3603730" y="-3095"/>
                  <a:pt x="3935093" y="0"/>
                </a:cubicBezTo>
                <a:cubicBezTo>
                  <a:pt x="4266456" y="3095"/>
                  <a:pt x="4285487" y="9283"/>
                  <a:pt x="4461619" y="0"/>
                </a:cubicBezTo>
                <a:cubicBezTo>
                  <a:pt x="4637751" y="-9283"/>
                  <a:pt x="4989810" y="-5739"/>
                  <a:pt x="5320689" y="0"/>
                </a:cubicBezTo>
                <a:cubicBezTo>
                  <a:pt x="5651568" y="5739"/>
                  <a:pt x="5859596" y="-23819"/>
                  <a:pt x="6096622" y="0"/>
                </a:cubicBezTo>
                <a:cubicBezTo>
                  <a:pt x="6333648" y="23819"/>
                  <a:pt x="6376545" y="-1165"/>
                  <a:pt x="6540013" y="0"/>
                </a:cubicBezTo>
                <a:cubicBezTo>
                  <a:pt x="6703481" y="1165"/>
                  <a:pt x="6894712" y="240"/>
                  <a:pt x="6983404" y="0"/>
                </a:cubicBezTo>
                <a:cubicBezTo>
                  <a:pt x="7072096" y="-240"/>
                  <a:pt x="7481206" y="-1981"/>
                  <a:pt x="7676202" y="0"/>
                </a:cubicBezTo>
                <a:cubicBezTo>
                  <a:pt x="7871198" y="1981"/>
                  <a:pt x="8048655" y="19960"/>
                  <a:pt x="8313576" y="0"/>
                </a:cubicBezTo>
                <a:cubicBezTo>
                  <a:pt x="8302284" y="109486"/>
                  <a:pt x="8322062" y="280266"/>
                  <a:pt x="8313576" y="400110"/>
                </a:cubicBezTo>
                <a:cubicBezTo>
                  <a:pt x="8152487" y="414997"/>
                  <a:pt x="7911808" y="374222"/>
                  <a:pt x="7787050" y="400110"/>
                </a:cubicBezTo>
                <a:cubicBezTo>
                  <a:pt x="7662292" y="425998"/>
                  <a:pt x="7555549" y="415845"/>
                  <a:pt x="7343659" y="400110"/>
                </a:cubicBezTo>
                <a:cubicBezTo>
                  <a:pt x="7131769" y="384375"/>
                  <a:pt x="7028322" y="388617"/>
                  <a:pt x="6817132" y="400110"/>
                </a:cubicBezTo>
                <a:cubicBezTo>
                  <a:pt x="6605942" y="411603"/>
                  <a:pt x="6550412" y="409780"/>
                  <a:pt x="6373742" y="400110"/>
                </a:cubicBezTo>
                <a:cubicBezTo>
                  <a:pt x="6197072" y="390441"/>
                  <a:pt x="5994644" y="392382"/>
                  <a:pt x="5847215" y="400110"/>
                </a:cubicBezTo>
                <a:cubicBezTo>
                  <a:pt x="5699786" y="407838"/>
                  <a:pt x="5482177" y="397743"/>
                  <a:pt x="5320689" y="400110"/>
                </a:cubicBezTo>
                <a:cubicBezTo>
                  <a:pt x="5159201" y="402477"/>
                  <a:pt x="4830353" y="398257"/>
                  <a:pt x="4627891" y="400110"/>
                </a:cubicBezTo>
                <a:cubicBezTo>
                  <a:pt x="4425429" y="401963"/>
                  <a:pt x="4071384" y="373712"/>
                  <a:pt x="3851957" y="400110"/>
                </a:cubicBezTo>
                <a:cubicBezTo>
                  <a:pt x="3632530" y="426508"/>
                  <a:pt x="3447140" y="422000"/>
                  <a:pt x="3325430" y="400110"/>
                </a:cubicBezTo>
                <a:cubicBezTo>
                  <a:pt x="3203720" y="378220"/>
                  <a:pt x="2804607" y="385034"/>
                  <a:pt x="2632632" y="400110"/>
                </a:cubicBezTo>
                <a:cubicBezTo>
                  <a:pt x="2460657" y="415186"/>
                  <a:pt x="2291285" y="389312"/>
                  <a:pt x="2022970" y="400110"/>
                </a:cubicBezTo>
                <a:cubicBezTo>
                  <a:pt x="1754655" y="410908"/>
                  <a:pt x="1525372" y="394646"/>
                  <a:pt x="1247036" y="400110"/>
                </a:cubicBezTo>
                <a:cubicBezTo>
                  <a:pt x="968700" y="405574"/>
                  <a:pt x="520060" y="397003"/>
                  <a:pt x="0" y="400110"/>
                </a:cubicBezTo>
                <a:cubicBezTo>
                  <a:pt x="8497" y="204240"/>
                  <a:pt x="11319" y="183788"/>
                  <a:pt x="0" y="0"/>
                </a:cubicBezTo>
                <a:close/>
              </a:path>
            </a:pathLst>
          </a:custGeom>
          <a:solidFill>
            <a:schemeClr val="accent6">
              <a:lumMod val="75000"/>
            </a:schemeClr>
          </a:solidFill>
          <a:ln w="19050">
            <a:solidFill>
              <a:schemeClr val="tx1"/>
            </a:solidFill>
            <a:extLst>
              <a:ext uri="{C807C97D-BFC1-408E-A445-0C87EB9F89A2}">
                <ask:lineSketchStyleProps xmlns:ask="http://schemas.microsoft.com/office/drawing/2018/sketchyshapes" sd="4232245599">
                  <a:prstGeom prst="rect">
                    <a:avLst/>
                  </a:prstGeom>
                  <ask:type>
                    <ask:lineSketchFreehand/>
                  </ask:type>
                </ask:lineSketchStyleProps>
              </a:ext>
            </a:extLst>
          </a:ln>
        </p:spPr>
        <p:txBody>
          <a:bodyPr wrap="square" rtlCol="0">
            <a:spAutoFit/>
          </a:bodyPr>
          <a:lstStyle/>
          <a:p>
            <a:r>
              <a:rPr lang="en-US" sz="2000"/>
              <a:t> tendency which causes differences between results and facts</a:t>
            </a:r>
            <a:endParaRPr lang="en-US" sz="2000" dirty="0"/>
          </a:p>
        </p:txBody>
      </p:sp>
      <p:sp>
        <p:nvSpPr>
          <p:cNvPr id="65" name="TextBox 64">
            <a:extLst>
              <a:ext uri="{FF2B5EF4-FFF2-40B4-BE49-F238E27FC236}">
                <a16:creationId xmlns:a16="http://schemas.microsoft.com/office/drawing/2014/main" id="{5AB2D2BF-911B-7329-EDD1-A666459A8443}"/>
              </a:ext>
            </a:extLst>
          </p:cNvPr>
          <p:cNvSpPr txBox="1"/>
          <p:nvPr/>
        </p:nvSpPr>
        <p:spPr>
          <a:xfrm>
            <a:off x="1635287" y="3392133"/>
            <a:ext cx="8313576" cy="707886"/>
          </a:xfrm>
          <a:custGeom>
            <a:avLst/>
            <a:gdLst>
              <a:gd name="connsiteX0" fmla="*/ 0 w 8313576"/>
              <a:gd name="connsiteY0" fmla="*/ 0 h 707886"/>
              <a:gd name="connsiteX1" fmla="*/ 609662 w 8313576"/>
              <a:gd name="connsiteY1" fmla="*/ 0 h 707886"/>
              <a:gd name="connsiteX2" fmla="*/ 1302460 w 8313576"/>
              <a:gd name="connsiteY2" fmla="*/ 0 h 707886"/>
              <a:gd name="connsiteX3" fmla="*/ 1745851 w 8313576"/>
              <a:gd name="connsiteY3" fmla="*/ 0 h 707886"/>
              <a:gd name="connsiteX4" fmla="*/ 2604920 w 8313576"/>
              <a:gd name="connsiteY4" fmla="*/ 0 h 707886"/>
              <a:gd name="connsiteX5" fmla="*/ 3214583 w 8313576"/>
              <a:gd name="connsiteY5" fmla="*/ 0 h 707886"/>
              <a:gd name="connsiteX6" fmla="*/ 3907381 w 8313576"/>
              <a:gd name="connsiteY6" fmla="*/ 0 h 707886"/>
              <a:gd name="connsiteX7" fmla="*/ 4600179 w 8313576"/>
              <a:gd name="connsiteY7" fmla="*/ 0 h 707886"/>
              <a:gd name="connsiteX8" fmla="*/ 5292977 w 8313576"/>
              <a:gd name="connsiteY8" fmla="*/ 0 h 707886"/>
              <a:gd name="connsiteX9" fmla="*/ 5902639 w 8313576"/>
              <a:gd name="connsiteY9" fmla="*/ 0 h 707886"/>
              <a:gd name="connsiteX10" fmla="*/ 6678573 w 8313576"/>
              <a:gd name="connsiteY10" fmla="*/ 0 h 707886"/>
              <a:gd name="connsiteX11" fmla="*/ 7205099 w 8313576"/>
              <a:gd name="connsiteY11" fmla="*/ 0 h 707886"/>
              <a:gd name="connsiteX12" fmla="*/ 8313576 w 8313576"/>
              <a:gd name="connsiteY12" fmla="*/ 0 h 707886"/>
              <a:gd name="connsiteX13" fmla="*/ 8313576 w 8313576"/>
              <a:gd name="connsiteY13" fmla="*/ 346864 h 707886"/>
              <a:gd name="connsiteX14" fmla="*/ 8313576 w 8313576"/>
              <a:gd name="connsiteY14" fmla="*/ 707886 h 707886"/>
              <a:gd name="connsiteX15" fmla="*/ 7537642 w 8313576"/>
              <a:gd name="connsiteY15" fmla="*/ 707886 h 707886"/>
              <a:gd name="connsiteX16" fmla="*/ 6678573 w 8313576"/>
              <a:gd name="connsiteY16" fmla="*/ 707886 h 707886"/>
              <a:gd name="connsiteX17" fmla="*/ 6235182 w 8313576"/>
              <a:gd name="connsiteY17" fmla="*/ 707886 h 707886"/>
              <a:gd name="connsiteX18" fmla="*/ 5625520 w 8313576"/>
              <a:gd name="connsiteY18" fmla="*/ 707886 h 707886"/>
              <a:gd name="connsiteX19" fmla="*/ 4932722 w 8313576"/>
              <a:gd name="connsiteY19" fmla="*/ 707886 h 707886"/>
              <a:gd name="connsiteX20" fmla="*/ 4073652 w 8313576"/>
              <a:gd name="connsiteY20" fmla="*/ 707886 h 707886"/>
              <a:gd name="connsiteX21" fmla="*/ 3380854 w 8313576"/>
              <a:gd name="connsiteY21" fmla="*/ 707886 h 707886"/>
              <a:gd name="connsiteX22" fmla="*/ 2521785 w 8313576"/>
              <a:gd name="connsiteY22" fmla="*/ 707886 h 707886"/>
              <a:gd name="connsiteX23" fmla="*/ 1912122 w 8313576"/>
              <a:gd name="connsiteY23" fmla="*/ 707886 h 707886"/>
              <a:gd name="connsiteX24" fmla="*/ 1385596 w 8313576"/>
              <a:gd name="connsiteY24" fmla="*/ 707886 h 707886"/>
              <a:gd name="connsiteX25" fmla="*/ 609662 w 8313576"/>
              <a:gd name="connsiteY25" fmla="*/ 707886 h 707886"/>
              <a:gd name="connsiteX26" fmla="*/ 0 w 8313576"/>
              <a:gd name="connsiteY26" fmla="*/ 707886 h 707886"/>
              <a:gd name="connsiteX27" fmla="*/ 0 w 8313576"/>
              <a:gd name="connsiteY27" fmla="*/ 339785 h 707886"/>
              <a:gd name="connsiteX28" fmla="*/ 0 w 8313576"/>
              <a:gd name="connsiteY2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13576" h="707886" fill="none" extrusionOk="0">
                <a:moveTo>
                  <a:pt x="0" y="0"/>
                </a:moveTo>
                <a:cubicBezTo>
                  <a:pt x="188744" y="13314"/>
                  <a:pt x="319816" y="6444"/>
                  <a:pt x="609662" y="0"/>
                </a:cubicBezTo>
                <a:cubicBezTo>
                  <a:pt x="899508" y="-6444"/>
                  <a:pt x="1014483" y="27101"/>
                  <a:pt x="1302460" y="0"/>
                </a:cubicBezTo>
                <a:cubicBezTo>
                  <a:pt x="1590437" y="-27101"/>
                  <a:pt x="1544960" y="5865"/>
                  <a:pt x="1745851" y="0"/>
                </a:cubicBezTo>
                <a:cubicBezTo>
                  <a:pt x="1946742" y="-5865"/>
                  <a:pt x="2363493" y="-38966"/>
                  <a:pt x="2604920" y="0"/>
                </a:cubicBezTo>
                <a:cubicBezTo>
                  <a:pt x="2846347" y="38966"/>
                  <a:pt x="3029305" y="-2799"/>
                  <a:pt x="3214583" y="0"/>
                </a:cubicBezTo>
                <a:cubicBezTo>
                  <a:pt x="3399861" y="2799"/>
                  <a:pt x="3649032" y="8969"/>
                  <a:pt x="3907381" y="0"/>
                </a:cubicBezTo>
                <a:cubicBezTo>
                  <a:pt x="4165730" y="-8969"/>
                  <a:pt x="4373032" y="-16396"/>
                  <a:pt x="4600179" y="0"/>
                </a:cubicBezTo>
                <a:cubicBezTo>
                  <a:pt x="4827326" y="16396"/>
                  <a:pt x="4957135" y="508"/>
                  <a:pt x="5292977" y="0"/>
                </a:cubicBezTo>
                <a:cubicBezTo>
                  <a:pt x="5628819" y="-508"/>
                  <a:pt x="5741718" y="-26857"/>
                  <a:pt x="5902639" y="0"/>
                </a:cubicBezTo>
                <a:cubicBezTo>
                  <a:pt x="6063560" y="26857"/>
                  <a:pt x="6323886" y="-8567"/>
                  <a:pt x="6678573" y="0"/>
                </a:cubicBezTo>
                <a:cubicBezTo>
                  <a:pt x="7033260" y="8567"/>
                  <a:pt x="7051960" y="15131"/>
                  <a:pt x="7205099" y="0"/>
                </a:cubicBezTo>
                <a:cubicBezTo>
                  <a:pt x="7358238" y="-15131"/>
                  <a:pt x="7945593" y="8679"/>
                  <a:pt x="8313576" y="0"/>
                </a:cubicBezTo>
                <a:cubicBezTo>
                  <a:pt x="8314209" y="90349"/>
                  <a:pt x="8312585" y="264180"/>
                  <a:pt x="8313576" y="346864"/>
                </a:cubicBezTo>
                <a:cubicBezTo>
                  <a:pt x="8314567" y="429548"/>
                  <a:pt x="8312041" y="615682"/>
                  <a:pt x="8313576" y="707886"/>
                </a:cubicBezTo>
                <a:cubicBezTo>
                  <a:pt x="7955315" y="672194"/>
                  <a:pt x="7772994" y="720152"/>
                  <a:pt x="7537642" y="707886"/>
                </a:cubicBezTo>
                <a:cubicBezTo>
                  <a:pt x="7302290" y="695620"/>
                  <a:pt x="6942982" y="705647"/>
                  <a:pt x="6678573" y="707886"/>
                </a:cubicBezTo>
                <a:cubicBezTo>
                  <a:pt x="6414164" y="710125"/>
                  <a:pt x="6385352" y="715592"/>
                  <a:pt x="6235182" y="707886"/>
                </a:cubicBezTo>
                <a:cubicBezTo>
                  <a:pt x="6085012" y="700180"/>
                  <a:pt x="5906524" y="731413"/>
                  <a:pt x="5625520" y="707886"/>
                </a:cubicBezTo>
                <a:cubicBezTo>
                  <a:pt x="5344516" y="684359"/>
                  <a:pt x="5270957" y="703211"/>
                  <a:pt x="4932722" y="707886"/>
                </a:cubicBezTo>
                <a:cubicBezTo>
                  <a:pt x="4594487" y="712561"/>
                  <a:pt x="4365720" y="747459"/>
                  <a:pt x="4073652" y="707886"/>
                </a:cubicBezTo>
                <a:cubicBezTo>
                  <a:pt x="3781584" y="668314"/>
                  <a:pt x="3611146" y="676231"/>
                  <a:pt x="3380854" y="707886"/>
                </a:cubicBezTo>
                <a:cubicBezTo>
                  <a:pt x="3150562" y="739541"/>
                  <a:pt x="2911118" y="687985"/>
                  <a:pt x="2521785" y="707886"/>
                </a:cubicBezTo>
                <a:cubicBezTo>
                  <a:pt x="2132452" y="727787"/>
                  <a:pt x="2155672" y="727420"/>
                  <a:pt x="1912122" y="707886"/>
                </a:cubicBezTo>
                <a:cubicBezTo>
                  <a:pt x="1668572" y="688352"/>
                  <a:pt x="1606169" y="693472"/>
                  <a:pt x="1385596" y="707886"/>
                </a:cubicBezTo>
                <a:cubicBezTo>
                  <a:pt x="1165023" y="722300"/>
                  <a:pt x="899421" y="728026"/>
                  <a:pt x="609662" y="707886"/>
                </a:cubicBezTo>
                <a:cubicBezTo>
                  <a:pt x="319903" y="687746"/>
                  <a:pt x="249503" y="716932"/>
                  <a:pt x="0" y="707886"/>
                </a:cubicBezTo>
                <a:cubicBezTo>
                  <a:pt x="17029" y="533536"/>
                  <a:pt x="-10013" y="498193"/>
                  <a:pt x="0" y="339785"/>
                </a:cubicBezTo>
                <a:cubicBezTo>
                  <a:pt x="10013" y="181377"/>
                  <a:pt x="-368" y="91484"/>
                  <a:pt x="0" y="0"/>
                </a:cubicBezTo>
                <a:close/>
              </a:path>
              <a:path w="8313576" h="707886" stroke="0" extrusionOk="0">
                <a:moveTo>
                  <a:pt x="0" y="0"/>
                </a:moveTo>
                <a:cubicBezTo>
                  <a:pt x="163509" y="16705"/>
                  <a:pt x="297716" y="15621"/>
                  <a:pt x="443391" y="0"/>
                </a:cubicBezTo>
                <a:cubicBezTo>
                  <a:pt x="589066" y="-15621"/>
                  <a:pt x="912251" y="-20196"/>
                  <a:pt x="1053053" y="0"/>
                </a:cubicBezTo>
                <a:cubicBezTo>
                  <a:pt x="1193855" y="20196"/>
                  <a:pt x="1481496" y="-22580"/>
                  <a:pt x="1662715" y="0"/>
                </a:cubicBezTo>
                <a:cubicBezTo>
                  <a:pt x="1843934" y="22580"/>
                  <a:pt x="1937357" y="8771"/>
                  <a:pt x="2189242" y="0"/>
                </a:cubicBezTo>
                <a:cubicBezTo>
                  <a:pt x="2441127" y="-8771"/>
                  <a:pt x="2534108" y="-9770"/>
                  <a:pt x="2715768" y="0"/>
                </a:cubicBezTo>
                <a:cubicBezTo>
                  <a:pt x="2897428" y="9770"/>
                  <a:pt x="2948898" y="-20189"/>
                  <a:pt x="3159159" y="0"/>
                </a:cubicBezTo>
                <a:cubicBezTo>
                  <a:pt x="3369420" y="20189"/>
                  <a:pt x="3603730" y="-3095"/>
                  <a:pt x="3935093" y="0"/>
                </a:cubicBezTo>
                <a:cubicBezTo>
                  <a:pt x="4266456" y="3095"/>
                  <a:pt x="4285487" y="9283"/>
                  <a:pt x="4461619" y="0"/>
                </a:cubicBezTo>
                <a:cubicBezTo>
                  <a:pt x="4637751" y="-9283"/>
                  <a:pt x="4989810" y="-5739"/>
                  <a:pt x="5320689" y="0"/>
                </a:cubicBezTo>
                <a:cubicBezTo>
                  <a:pt x="5651568" y="5739"/>
                  <a:pt x="5859596" y="-23819"/>
                  <a:pt x="6096622" y="0"/>
                </a:cubicBezTo>
                <a:cubicBezTo>
                  <a:pt x="6333648" y="23819"/>
                  <a:pt x="6376545" y="-1165"/>
                  <a:pt x="6540013" y="0"/>
                </a:cubicBezTo>
                <a:cubicBezTo>
                  <a:pt x="6703481" y="1165"/>
                  <a:pt x="6894712" y="240"/>
                  <a:pt x="6983404" y="0"/>
                </a:cubicBezTo>
                <a:cubicBezTo>
                  <a:pt x="7072096" y="-240"/>
                  <a:pt x="7481206" y="-1981"/>
                  <a:pt x="7676202" y="0"/>
                </a:cubicBezTo>
                <a:cubicBezTo>
                  <a:pt x="7871198" y="1981"/>
                  <a:pt x="8048655" y="19960"/>
                  <a:pt x="8313576" y="0"/>
                </a:cubicBezTo>
                <a:cubicBezTo>
                  <a:pt x="8314168" y="115922"/>
                  <a:pt x="8302076" y="252788"/>
                  <a:pt x="8313576" y="346864"/>
                </a:cubicBezTo>
                <a:cubicBezTo>
                  <a:pt x="8325076" y="440940"/>
                  <a:pt x="8300086" y="629119"/>
                  <a:pt x="8313576" y="707886"/>
                </a:cubicBezTo>
                <a:cubicBezTo>
                  <a:pt x="8132139" y="723416"/>
                  <a:pt x="8082075" y="723621"/>
                  <a:pt x="7870185" y="707886"/>
                </a:cubicBezTo>
                <a:cubicBezTo>
                  <a:pt x="7658295" y="692151"/>
                  <a:pt x="7552825" y="690178"/>
                  <a:pt x="7343659" y="707886"/>
                </a:cubicBezTo>
                <a:cubicBezTo>
                  <a:pt x="7134493" y="725594"/>
                  <a:pt x="7077202" y="725509"/>
                  <a:pt x="6900268" y="707886"/>
                </a:cubicBezTo>
                <a:cubicBezTo>
                  <a:pt x="6723334" y="690263"/>
                  <a:pt x="6520257" y="695922"/>
                  <a:pt x="6373742" y="707886"/>
                </a:cubicBezTo>
                <a:cubicBezTo>
                  <a:pt x="6227227" y="719850"/>
                  <a:pt x="6014372" y="711318"/>
                  <a:pt x="5847215" y="707886"/>
                </a:cubicBezTo>
                <a:cubicBezTo>
                  <a:pt x="5680058" y="704454"/>
                  <a:pt x="5356879" y="706033"/>
                  <a:pt x="5154417" y="707886"/>
                </a:cubicBezTo>
                <a:cubicBezTo>
                  <a:pt x="4951955" y="709739"/>
                  <a:pt x="4597910" y="681488"/>
                  <a:pt x="4378483" y="707886"/>
                </a:cubicBezTo>
                <a:cubicBezTo>
                  <a:pt x="4159056" y="734284"/>
                  <a:pt x="3968390" y="723001"/>
                  <a:pt x="3851957" y="707886"/>
                </a:cubicBezTo>
                <a:cubicBezTo>
                  <a:pt x="3735524" y="692771"/>
                  <a:pt x="3331134" y="692810"/>
                  <a:pt x="3159159" y="707886"/>
                </a:cubicBezTo>
                <a:cubicBezTo>
                  <a:pt x="2987184" y="722962"/>
                  <a:pt x="2817812" y="697088"/>
                  <a:pt x="2549497" y="707886"/>
                </a:cubicBezTo>
                <a:cubicBezTo>
                  <a:pt x="2281182" y="718684"/>
                  <a:pt x="2051899" y="702422"/>
                  <a:pt x="1773563" y="707886"/>
                </a:cubicBezTo>
                <a:cubicBezTo>
                  <a:pt x="1495227" y="713350"/>
                  <a:pt x="1233250" y="669658"/>
                  <a:pt x="997629" y="707886"/>
                </a:cubicBezTo>
                <a:cubicBezTo>
                  <a:pt x="762008" y="746114"/>
                  <a:pt x="446108" y="695328"/>
                  <a:pt x="0" y="707886"/>
                </a:cubicBezTo>
                <a:cubicBezTo>
                  <a:pt x="-9163" y="585286"/>
                  <a:pt x="16930" y="535678"/>
                  <a:pt x="0" y="368101"/>
                </a:cubicBezTo>
                <a:cubicBezTo>
                  <a:pt x="-16930" y="200525"/>
                  <a:pt x="10377" y="112121"/>
                  <a:pt x="0" y="0"/>
                </a:cubicBezTo>
                <a:close/>
              </a:path>
            </a:pathLst>
          </a:custGeom>
          <a:solidFill>
            <a:schemeClr val="accent6">
              <a:lumMod val="75000"/>
            </a:schemeClr>
          </a:solidFill>
          <a:ln w="19050">
            <a:solidFill>
              <a:schemeClr val="tx1"/>
            </a:solidFill>
            <a:extLst>
              <a:ext uri="{C807C97D-BFC1-408E-A445-0C87EB9F89A2}">
                <ask:lineSketchStyleProps xmlns:ask="http://schemas.microsoft.com/office/drawing/2018/sketchyshapes" sd="4232245599">
                  <a:prstGeom prst="rect">
                    <a:avLst/>
                  </a:prstGeom>
                  <ask:type>
                    <ask:lineSketchFreehand/>
                  </ask:type>
                </ask:lineSketchStyleProps>
              </a:ext>
            </a:extLst>
          </a:ln>
        </p:spPr>
        <p:txBody>
          <a:bodyPr wrap="square" rtlCol="0">
            <a:spAutoFit/>
          </a:bodyPr>
          <a:lstStyle/>
          <a:p>
            <a:r>
              <a:rPr lang="en-US" sz="2000" b="1" i="0" u="none" strike="noStrike" dirty="0">
                <a:effectLst/>
                <a:latin typeface="Inter"/>
              </a:rPr>
              <a:t>Bias in ML is a sort of mistake in which some aspects of a dataset are given more weight and/or representation than others</a:t>
            </a:r>
            <a:endParaRPr lang="en-US" sz="2000" dirty="0"/>
          </a:p>
        </p:txBody>
      </p:sp>
      <p:sp>
        <p:nvSpPr>
          <p:cNvPr id="66" name="TextBox 65">
            <a:extLst>
              <a:ext uri="{FF2B5EF4-FFF2-40B4-BE49-F238E27FC236}">
                <a16:creationId xmlns:a16="http://schemas.microsoft.com/office/drawing/2014/main" id="{8BC32F56-3899-0D93-2A96-ECEB061A9646}"/>
              </a:ext>
            </a:extLst>
          </p:cNvPr>
          <p:cNvSpPr txBox="1"/>
          <p:nvPr/>
        </p:nvSpPr>
        <p:spPr>
          <a:xfrm>
            <a:off x="1635287" y="4346077"/>
            <a:ext cx="8313576" cy="400110"/>
          </a:xfrm>
          <a:custGeom>
            <a:avLst/>
            <a:gdLst>
              <a:gd name="connsiteX0" fmla="*/ 0 w 8313576"/>
              <a:gd name="connsiteY0" fmla="*/ 0 h 400110"/>
              <a:gd name="connsiteX1" fmla="*/ 443391 w 8313576"/>
              <a:gd name="connsiteY1" fmla="*/ 0 h 400110"/>
              <a:gd name="connsiteX2" fmla="*/ 1136189 w 8313576"/>
              <a:gd name="connsiteY2" fmla="*/ 0 h 400110"/>
              <a:gd name="connsiteX3" fmla="*/ 1662715 w 8313576"/>
              <a:gd name="connsiteY3" fmla="*/ 0 h 400110"/>
              <a:gd name="connsiteX4" fmla="*/ 2355513 w 8313576"/>
              <a:gd name="connsiteY4" fmla="*/ 0 h 400110"/>
              <a:gd name="connsiteX5" fmla="*/ 2798904 w 8313576"/>
              <a:gd name="connsiteY5" fmla="*/ 0 h 400110"/>
              <a:gd name="connsiteX6" fmla="*/ 3657973 w 8313576"/>
              <a:gd name="connsiteY6" fmla="*/ 0 h 400110"/>
              <a:gd name="connsiteX7" fmla="*/ 4267636 w 8313576"/>
              <a:gd name="connsiteY7" fmla="*/ 0 h 400110"/>
              <a:gd name="connsiteX8" fmla="*/ 4960434 w 8313576"/>
              <a:gd name="connsiteY8" fmla="*/ 0 h 400110"/>
              <a:gd name="connsiteX9" fmla="*/ 5653232 w 8313576"/>
              <a:gd name="connsiteY9" fmla="*/ 0 h 400110"/>
              <a:gd name="connsiteX10" fmla="*/ 6346030 w 8313576"/>
              <a:gd name="connsiteY10" fmla="*/ 0 h 400110"/>
              <a:gd name="connsiteX11" fmla="*/ 6955692 w 8313576"/>
              <a:gd name="connsiteY11" fmla="*/ 0 h 400110"/>
              <a:gd name="connsiteX12" fmla="*/ 8313576 w 8313576"/>
              <a:gd name="connsiteY12" fmla="*/ 0 h 400110"/>
              <a:gd name="connsiteX13" fmla="*/ 8313576 w 8313576"/>
              <a:gd name="connsiteY13" fmla="*/ 400110 h 400110"/>
              <a:gd name="connsiteX14" fmla="*/ 7537642 w 8313576"/>
              <a:gd name="connsiteY14" fmla="*/ 400110 h 400110"/>
              <a:gd name="connsiteX15" fmla="*/ 7011116 w 8313576"/>
              <a:gd name="connsiteY15" fmla="*/ 400110 h 400110"/>
              <a:gd name="connsiteX16" fmla="*/ 6401454 w 8313576"/>
              <a:gd name="connsiteY16" fmla="*/ 400110 h 400110"/>
              <a:gd name="connsiteX17" fmla="*/ 5708656 w 8313576"/>
              <a:gd name="connsiteY17" fmla="*/ 400110 h 400110"/>
              <a:gd name="connsiteX18" fmla="*/ 4849586 w 8313576"/>
              <a:gd name="connsiteY18" fmla="*/ 400110 h 400110"/>
              <a:gd name="connsiteX19" fmla="*/ 4406195 w 8313576"/>
              <a:gd name="connsiteY19" fmla="*/ 400110 h 400110"/>
              <a:gd name="connsiteX20" fmla="*/ 3796533 w 8313576"/>
              <a:gd name="connsiteY20" fmla="*/ 400110 h 400110"/>
              <a:gd name="connsiteX21" fmla="*/ 3103735 w 8313576"/>
              <a:gd name="connsiteY21" fmla="*/ 400110 h 400110"/>
              <a:gd name="connsiteX22" fmla="*/ 2244666 w 8313576"/>
              <a:gd name="connsiteY22" fmla="*/ 400110 h 400110"/>
              <a:gd name="connsiteX23" fmla="*/ 1551868 w 8313576"/>
              <a:gd name="connsiteY23" fmla="*/ 400110 h 400110"/>
              <a:gd name="connsiteX24" fmla="*/ 692798 w 8313576"/>
              <a:gd name="connsiteY24" fmla="*/ 400110 h 400110"/>
              <a:gd name="connsiteX25" fmla="*/ 0 w 8313576"/>
              <a:gd name="connsiteY25" fmla="*/ 400110 h 400110"/>
              <a:gd name="connsiteX26" fmla="*/ 0 w 8313576"/>
              <a:gd name="connsiteY26"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3576" h="400110" fill="none" extrusionOk="0">
                <a:moveTo>
                  <a:pt x="0" y="0"/>
                </a:moveTo>
                <a:cubicBezTo>
                  <a:pt x="191720" y="-20100"/>
                  <a:pt x="293492" y="9065"/>
                  <a:pt x="443391" y="0"/>
                </a:cubicBezTo>
                <a:cubicBezTo>
                  <a:pt x="593290" y="-9065"/>
                  <a:pt x="839246" y="21881"/>
                  <a:pt x="1136189" y="0"/>
                </a:cubicBezTo>
                <a:cubicBezTo>
                  <a:pt x="1433132" y="-21881"/>
                  <a:pt x="1530774" y="15296"/>
                  <a:pt x="1662715" y="0"/>
                </a:cubicBezTo>
                <a:cubicBezTo>
                  <a:pt x="1794656" y="-15296"/>
                  <a:pt x="2067536" y="27101"/>
                  <a:pt x="2355513" y="0"/>
                </a:cubicBezTo>
                <a:cubicBezTo>
                  <a:pt x="2643490" y="-27101"/>
                  <a:pt x="2598013" y="5865"/>
                  <a:pt x="2798904" y="0"/>
                </a:cubicBezTo>
                <a:cubicBezTo>
                  <a:pt x="2999795" y="-5865"/>
                  <a:pt x="3416546" y="-38966"/>
                  <a:pt x="3657973" y="0"/>
                </a:cubicBezTo>
                <a:cubicBezTo>
                  <a:pt x="3899400" y="38966"/>
                  <a:pt x="4082358" y="-2799"/>
                  <a:pt x="4267636" y="0"/>
                </a:cubicBezTo>
                <a:cubicBezTo>
                  <a:pt x="4452914" y="2799"/>
                  <a:pt x="4702085" y="8969"/>
                  <a:pt x="4960434" y="0"/>
                </a:cubicBezTo>
                <a:cubicBezTo>
                  <a:pt x="5218783" y="-8969"/>
                  <a:pt x="5426085" y="-16396"/>
                  <a:pt x="5653232" y="0"/>
                </a:cubicBezTo>
                <a:cubicBezTo>
                  <a:pt x="5880379" y="16396"/>
                  <a:pt x="6010188" y="508"/>
                  <a:pt x="6346030" y="0"/>
                </a:cubicBezTo>
                <a:cubicBezTo>
                  <a:pt x="6681872" y="-508"/>
                  <a:pt x="6794771" y="-26857"/>
                  <a:pt x="6955692" y="0"/>
                </a:cubicBezTo>
                <a:cubicBezTo>
                  <a:pt x="7116613" y="26857"/>
                  <a:pt x="7792756" y="-56232"/>
                  <a:pt x="8313576" y="0"/>
                </a:cubicBezTo>
                <a:cubicBezTo>
                  <a:pt x="8317665" y="180031"/>
                  <a:pt x="8307492" y="292070"/>
                  <a:pt x="8313576" y="400110"/>
                </a:cubicBezTo>
                <a:cubicBezTo>
                  <a:pt x="8106029" y="361900"/>
                  <a:pt x="7876033" y="374637"/>
                  <a:pt x="7537642" y="400110"/>
                </a:cubicBezTo>
                <a:cubicBezTo>
                  <a:pt x="7199251" y="425583"/>
                  <a:pt x="7125716" y="396122"/>
                  <a:pt x="7011116" y="400110"/>
                </a:cubicBezTo>
                <a:cubicBezTo>
                  <a:pt x="6896516" y="404098"/>
                  <a:pt x="6579349" y="423503"/>
                  <a:pt x="6401454" y="400110"/>
                </a:cubicBezTo>
                <a:cubicBezTo>
                  <a:pt x="6223559" y="376717"/>
                  <a:pt x="5919739" y="384781"/>
                  <a:pt x="5708656" y="400110"/>
                </a:cubicBezTo>
                <a:cubicBezTo>
                  <a:pt x="5497573" y="415439"/>
                  <a:pt x="5114811" y="399848"/>
                  <a:pt x="4849586" y="400110"/>
                </a:cubicBezTo>
                <a:cubicBezTo>
                  <a:pt x="4584361" y="400373"/>
                  <a:pt x="4556365" y="407816"/>
                  <a:pt x="4406195" y="400110"/>
                </a:cubicBezTo>
                <a:cubicBezTo>
                  <a:pt x="4256025" y="392404"/>
                  <a:pt x="4077537" y="423637"/>
                  <a:pt x="3796533" y="400110"/>
                </a:cubicBezTo>
                <a:cubicBezTo>
                  <a:pt x="3515529" y="376583"/>
                  <a:pt x="3441970" y="395435"/>
                  <a:pt x="3103735" y="400110"/>
                </a:cubicBezTo>
                <a:cubicBezTo>
                  <a:pt x="2765500" y="404785"/>
                  <a:pt x="2534805" y="438815"/>
                  <a:pt x="2244666" y="400110"/>
                </a:cubicBezTo>
                <a:cubicBezTo>
                  <a:pt x="1954527" y="361405"/>
                  <a:pt x="1782160" y="368455"/>
                  <a:pt x="1551868" y="400110"/>
                </a:cubicBezTo>
                <a:cubicBezTo>
                  <a:pt x="1321576" y="431765"/>
                  <a:pt x="1084192" y="383386"/>
                  <a:pt x="692798" y="400110"/>
                </a:cubicBezTo>
                <a:cubicBezTo>
                  <a:pt x="301404" y="416835"/>
                  <a:pt x="209356" y="383630"/>
                  <a:pt x="0" y="400110"/>
                </a:cubicBezTo>
                <a:cubicBezTo>
                  <a:pt x="-9124" y="313223"/>
                  <a:pt x="12026" y="104687"/>
                  <a:pt x="0" y="0"/>
                </a:cubicBezTo>
                <a:close/>
              </a:path>
              <a:path w="8313576" h="400110" stroke="0" extrusionOk="0">
                <a:moveTo>
                  <a:pt x="0" y="0"/>
                </a:moveTo>
                <a:cubicBezTo>
                  <a:pt x="163509" y="16705"/>
                  <a:pt x="297716" y="15621"/>
                  <a:pt x="443391" y="0"/>
                </a:cubicBezTo>
                <a:cubicBezTo>
                  <a:pt x="589066" y="-15621"/>
                  <a:pt x="912251" y="-20196"/>
                  <a:pt x="1053053" y="0"/>
                </a:cubicBezTo>
                <a:cubicBezTo>
                  <a:pt x="1193855" y="20196"/>
                  <a:pt x="1481496" y="-22580"/>
                  <a:pt x="1662715" y="0"/>
                </a:cubicBezTo>
                <a:cubicBezTo>
                  <a:pt x="1843934" y="22580"/>
                  <a:pt x="1937357" y="8771"/>
                  <a:pt x="2189242" y="0"/>
                </a:cubicBezTo>
                <a:cubicBezTo>
                  <a:pt x="2441127" y="-8771"/>
                  <a:pt x="2534108" y="-9770"/>
                  <a:pt x="2715768" y="0"/>
                </a:cubicBezTo>
                <a:cubicBezTo>
                  <a:pt x="2897428" y="9770"/>
                  <a:pt x="2948898" y="-20189"/>
                  <a:pt x="3159159" y="0"/>
                </a:cubicBezTo>
                <a:cubicBezTo>
                  <a:pt x="3369420" y="20189"/>
                  <a:pt x="3603730" y="-3095"/>
                  <a:pt x="3935093" y="0"/>
                </a:cubicBezTo>
                <a:cubicBezTo>
                  <a:pt x="4266456" y="3095"/>
                  <a:pt x="4285487" y="9283"/>
                  <a:pt x="4461619" y="0"/>
                </a:cubicBezTo>
                <a:cubicBezTo>
                  <a:pt x="4637751" y="-9283"/>
                  <a:pt x="4989810" y="-5739"/>
                  <a:pt x="5320689" y="0"/>
                </a:cubicBezTo>
                <a:cubicBezTo>
                  <a:pt x="5651568" y="5739"/>
                  <a:pt x="5859596" y="-23819"/>
                  <a:pt x="6096622" y="0"/>
                </a:cubicBezTo>
                <a:cubicBezTo>
                  <a:pt x="6333648" y="23819"/>
                  <a:pt x="6376545" y="-1165"/>
                  <a:pt x="6540013" y="0"/>
                </a:cubicBezTo>
                <a:cubicBezTo>
                  <a:pt x="6703481" y="1165"/>
                  <a:pt x="6894712" y="240"/>
                  <a:pt x="6983404" y="0"/>
                </a:cubicBezTo>
                <a:cubicBezTo>
                  <a:pt x="7072096" y="-240"/>
                  <a:pt x="7481206" y="-1981"/>
                  <a:pt x="7676202" y="0"/>
                </a:cubicBezTo>
                <a:cubicBezTo>
                  <a:pt x="7871198" y="1981"/>
                  <a:pt x="8048655" y="19960"/>
                  <a:pt x="8313576" y="0"/>
                </a:cubicBezTo>
                <a:cubicBezTo>
                  <a:pt x="8302284" y="109486"/>
                  <a:pt x="8322062" y="280266"/>
                  <a:pt x="8313576" y="400110"/>
                </a:cubicBezTo>
                <a:cubicBezTo>
                  <a:pt x="8152487" y="414997"/>
                  <a:pt x="7911808" y="374222"/>
                  <a:pt x="7787050" y="400110"/>
                </a:cubicBezTo>
                <a:cubicBezTo>
                  <a:pt x="7662292" y="425998"/>
                  <a:pt x="7555549" y="415845"/>
                  <a:pt x="7343659" y="400110"/>
                </a:cubicBezTo>
                <a:cubicBezTo>
                  <a:pt x="7131769" y="384375"/>
                  <a:pt x="7028322" y="388617"/>
                  <a:pt x="6817132" y="400110"/>
                </a:cubicBezTo>
                <a:cubicBezTo>
                  <a:pt x="6605942" y="411603"/>
                  <a:pt x="6550412" y="409780"/>
                  <a:pt x="6373742" y="400110"/>
                </a:cubicBezTo>
                <a:cubicBezTo>
                  <a:pt x="6197072" y="390441"/>
                  <a:pt x="5994644" y="392382"/>
                  <a:pt x="5847215" y="400110"/>
                </a:cubicBezTo>
                <a:cubicBezTo>
                  <a:pt x="5699786" y="407838"/>
                  <a:pt x="5482177" y="397743"/>
                  <a:pt x="5320689" y="400110"/>
                </a:cubicBezTo>
                <a:cubicBezTo>
                  <a:pt x="5159201" y="402477"/>
                  <a:pt x="4830353" y="398257"/>
                  <a:pt x="4627891" y="400110"/>
                </a:cubicBezTo>
                <a:cubicBezTo>
                  <a:pt x="4425429" y="401963"/>
                  <a:pt x="4071384" y="373712"/>
                  <a:pt x="3851957" y="400110"/>
                </a:cubicBezTo>
                <a:cubicBezTo>
                  <a:pt x="3632530" y="426508"/>
                  <a:pt x="3447140" y="422000"/>
                  <a:pt x="3325430" y="400110"/>
                </a:cubicBezTo>
                <a:cubicBezTo>
                  <a:pt x="3203720" y="378220"/>
                  <a:pt x="2804607" y="385034"/>
                  <a:pt x="2632632" y="400110"/>
                </a:cubicBezTo>
                <a:cubicBezTo>
                  <a:pt x="2460657" y="415186"/>
                  <a:pt x="2291285" y="389312"/>
                  <a:pt x="2022970" y="400110"/>
                </a:cubicBezTo>
                <a:cubicBezTo>
                  <a:pt x="1754655" y="410908"/>
                  <a:pt x="1525372" y="394646"/>
                  <a:pt x="1247036" y="400110"/>
                </a:cubicBezTo>
                <a:cubicBezTo>
                  <a:pt x="968700" y="405574"/>
                  <a:pt x="520060" y="397003"/>
                  <a:pt x="0" y="400110"/>
                </a:cubicBezTo>
                <a:cubicBezTo>
                  <a:pt x="8497" y="204240"/>
                  <a:pt x="11319" y="183788"/>
                  <a:pt x="0" y="0"/>
                </a:cubicBezTo>
                <a:close/>
              </a:path>
            </a:pathLst>
          </a:custGeom>
          <a:solidFill>
            <a:schemeClr val="accent6">
              <a:lumMod val="75000"/>
            </a:schemeClr>
          </a:solidFill>
          <a:ln w="19050">
            <a:solidFill>
              <a:schemeClr val="tx1"/>
            </a:solidFill>
            <a:extLst>
              <a:ext uri="{C807C97D-BFC1-408E-A445-0C87EB9F89A2}">
                <ask:lineSketchStyleProps xmlns:ask="http://schemas.microsoft.com/office/drawing/2018/sketchyshapes" sd="4232245599">
                  <a:prstGeom prst="rect">
                    <a:avLst/>
                  </a:prstGeom>
                  <ask:type>
                    <ask:lineSketchFreehand/>
                  </ask:type>
                </ask:lineSketchStyleProps>
              </a:ext>
            </a:extLst>
          </a:ln>
        </p:spPr>
        <p:txBody>
          <a:bodyPr wrap="square" rtlCol="0">
            <a:spAutoFit/>
          </a:bodyPr>
          <a:lstStyle/>
          <a:p>
            <a:r>
              <a:rPr lang="en-US" sz="2000" b="1" i="0" dirty="0">
                <a:solidFill>
                  <a:srgbClr val="F1F2F2"/>
                </a:solidFill>
                <a:effectLst/>
                <a:latin typeface="-apple-system"/>
              </a:rPr>
              <a:t>In </a:t>
            </a:r>
            <a:r>
              <a:rPr lang="en-US" sz="2000" b="1" dirty="0">
                <a:solidFill>
                  <a:srgbClr val="F1F2F2"/>
                </a:solidFill>
                <a:latin typeface="-apple-system"/>
              </a:rPr>
              <a:t>ML </a:t>
            </a:r>
            <a:r>
              <a:rPr lang="en-US" sz="2000" b="1" i="0" dirty="0">
                <a:solidFill>
                  <a:srgbClr val="F1F2F2"/>
                </a:solidFill>
                <a:effectLst/>
                <a:latin typeface="-apple-system"/>
              </a:rPr>
              <a:t>bias inability to capture the underlying complexity of the data. </a:t>
            </a:r>
            <a:endParaRPr lang="en-US" sz="2000" b="1" dirty="0"/>
          </a:p>
        </p:txBody>
      </p:sp>
    </p:spTree>
    <p:extLst>
      <p:ext uri="{BB962C8B-B14F-4D97-AF65-F5344CB8AC3E}">
        <p14:creationId xmlns:p14="http://schemas.microsoft.com/office/powerpoint/2010/main" val="3174474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2DC86-B500-666A-8E4B-C96C516361A7}"/>
              </a:ext>
            </a:extLst>
          </p:cNvPr>
          <p:cNvSpPr>
            <a:spLocks noGrp="1"/>
          </p:cNvSpPr>
          <p:nvPr>
            <p:ph type="dt" sz="half" idx="10"/>
          </p:nvPr>
        </p:nvSpPr>
        <p:spPr/>
        <p:txBody>
          <a:bodyPr/>
          <a:lstStyle/>
          <a:p>
            <a:fld id="{282F6DDE-EA0D-450D-9B31-912B9B8A4A1C}" type="datetime1">
              <a:rPr lang="en-US" smtClean="0"/>
              <a:t>7/28/2023</a:t>
            </a:fld>
            <a:endParaRPr lang="en-US"/>
          </a:p>
        </p:txBody>
      </p:sp>
      <p:sp>
        <p:nvSpPr>
          <p:cNvPr id="3" name="Footer Placeholder 2">
            <a:extLst>
              <a:ext uri="{FF2B5EF4-FFF2-40B4-BE49-F238E27FC236}">
                <a16:creationId xmlns:a16="http://schemas.microsoft.com/office/drawing/2014/main" id="{C87C652C-4979-795C-37EF-C9C4661EE760}"/>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515FD1C5-2059-8591-4CEB-EC49DCECC9AB}"/>
              </a:ext>
            </a:extLst>
          </p:cNvPr>
          <p:cNvSpPr>
            <a:spLocks noGrp="1"/>
          </p:cNvSpPr>
          <p:nvPr>
            <p:ph type="sldNum" sz="quarter" idx="12"/>
          </p:nvPr>
        </p:nvSpPr>
        <p:spPr/>
        <p:txBody>
          <a:bodyPr/>
          <a:lstStyle/>
          <a:p>
            <a:fld id="{DBA1B0FB-D917-4C8C-928F-313BD683BF39}" type="slidenum">
              <a:rPr lang="en-US" smtClean="0"/>
              <a:t>50</a:t>
            </a:fld>
            <a:endParaRPr lang="en-US"/>
          </a:p>
        </p:txBody>
      </p:sp>
      <p:sp>
        <p:nvSpPr>
          <p:cNvPr id="5" name="Content Placeholder 11">
            <a:extLst>
              <a:ext uri="{FF2B5EF4-FFF2-40B4-BE49-F238E27FC236}">
                <a16:creationId xmlns:a16="http://schemas.microsoft.com/office/drawing/2014/main" id="{61AAE7A1-8D9C-77A9-DD69-4CEE8AE2A5E7}"/>
              </a:ext>
            </a:extLst>
          </p:cNvPr>
          <p:cNvSpPr txBox="1">
            <a:spLocks/>
          </p:cNvSpPr>
          <p:nvPr/>
        </p:nvSpPr>
        <p:spPr>
          <a:xfrm>
            <a:off x="920035" y="398067"/>
            <a:ext cx="10351929" cy="551322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dirty="0"/>
              <a:t>Cost complexity pruning selects subtrees that minimize the following quantity:</a:t>
            </a:r>
          </a:p>
          <a:p>
            <a:pPr>
              <a:buFont typeface="Arial" panose="020B0604020202020204" pitchFamily="34" charset="0"/>
              <a:buChar char="•"/>
            </a:pPr>
            <a:r>
              <a:rPr lang="en-US" b="1" i="1" dirty="0">
                <a:solidFill>
                  <a:srgbClr val="FF0000">
                    <a:alpha val="60000"/>
                  </a:srgbClr>
                </a:solidFill>
              </a:rPr>
              <a:t>Training error </a:t>
            </a:r>
            <a:r>
              <a:rPr lang="en-US" b="1" i="1" dirty="0"/>
              <a:t>+ </a:t>
            </a:r>
            <a:r>
              <a:rPr lang="en-US" b="1" i="1" dirty="0">
                <a:solidFill>
                  <a:srgbClr val="FFFF00">
                    <a:alpha val="60000"/>
                  </a:srgbClr>
                </a:solidFill>
              </a:rPr>
              <a:t>α </a:t>
            </a:r>
            <a:r>
              <a:rPr lang="en-US" b="1" i="1" dirty="0"/>
              <a:t>* </a:t>
            </a:r>
            <a:r>
              <a:rPr lang="en-US" b="1" i="1" dirty="0">
                <a:solidFill>
                  <a:srgbClr val="92D050">
                    <a:alpha val="60000"/>
                  </a:srgbClr>
                </a:solidFill>
              </a:rPr>
              <a:t>Number of terminal nodes</a:t>
            </a:r>
          </a:p>
          <a:p>
            <a:pPr>
              <a:buFont typeface="Arial" panose="020B0604020202020204" pitchFamily="34" charset="0"/>
              <a:buChar char="•"/>
            </a:pPr>
            <a:r>
              <a:rPr lang="en-US" dirty="0"/>
              <a:t>For each value of </a:t>
            </a:r>
            <a:r>
              <a:rPr lang="en-US" dirty="0">
                <a:effectLst/>
              </a:rPr>
              <a:t>α</a:t>
            </a:r>
            <a:r>
              <a:rPr lang="en-US" dirty="0"/>
              <a:t> there corresponds a subtree </a:t>
            </a:r>
            <a:r>
              <a:rPr lang="en-US" dirty="0">
                <a:effectLst/>
              </a:rPr>
              <a:t>T ⊂T_0</a:t>
            </a:r>
            <a:r>
              <a:rPr lang="en-US" dirty="0"/>
              <a:t> such that</a:t>
            </a:r>
          </a:p>
          <a:p>
            <a:pPr>
              <a:buFont typeface="Arial" panose="020B0604020202020204" pitchFamily="34" charset="0"/>
              <a:buChar char="•"/>
            </a:pPr>
            <a:endParaRPr lang="en-US" dirty="0">
              <a:solidFill>
                <a:srgbClr val="92D050">
                  <a:alpha val="60000"/>
                </a:srgbClr>
              </a:solidFill>
            </a:endParaRPr>
          </a:p>
        </p:txBody>
      </p:sp>
      <p:pic>
        <p:nvPicPr>
          <p:cNvPr id="7" name="Picture 6">
            <a:extLst>
              <a:ext uri="{FF2B5EF4-FFF2-40B4-BE49-F238E27FC236}">
                <a16:creationId xmlns:a16="http://schemas.microsoft.com/office/drawing/2014/main" id="{0FDB157E-F9BE-6C9F-CEF9-EDA37C1D029A}"/>
              </a:ext>
            </a:extLst>
          </p:cNvPr>
          <p:cNvPicPr>
            <a:picLocks noChangeAspect="1"/>
          </p:cNvPicPr>
          <p:nvPr/>
        </p:nvPicPr>
        <p:blipFill>
          <a:blip r:embed="rId2"/>
          <a:stretch>
            <a:fillRect/>
          </a:stretch>
        </p:blipFill>
        <p:spPr>
          <a:xfrm>
            <a:off x="3254812" y="3154679"/>
            <a:ext cx="4564776" cy="163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0" name="Connector: Elbow 9">
            <a:extLst>
              <a:ext uri="{FF2B5EF4-FFF2-40B4-BE49-F238E27FC236}">
                <a16:creationId xmlns:a16="http://schemas.microsoft.com/office/drawing/2014/main" id="{858BDA99-0880-235B-19F2-64B3C92F0662}"/>
              </a:ext>
            </a:extLst>
          </p:cNvPr>
          <p:cNvCxnSpPr/>
          <p:nvPr/>
        </p:nvCxnSpPr>
        <p:spPr>
          <a:xfrm>
            <a:off x="1981200" y="1310640"/>
            <a:ext cx="2865120" cy="259080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29146A8-83FF-B9C4-7D3F-690E432D16A7}"/>
              </a:ext>
            </a:extLst>
          </p:cNvPr>
          <p:cNvSpPr/>
          <p:nvPr/>
        </p:nvSpPr>
        <p:spPr>
          <a:xfrm>
            <a:off x="4846320" y="3545840"/>
            <a:ext cx="1717040" cy="951520"/>
          </a:xfrm>
          <a:custGeom>
            <a:avLst/>
            <a:gdLst>
              <a:gd name="connsiteX0" fmla="*/ 0 w 1717040"/>
              <a:gd name="connsiteY0" fmla="*/ 0 h 951520"/>
              <a:gd name="connsiteX1" fmla="*/ 555176 w 1717040"/>
              <a:gd name="connsiteY1" fmla="*/ 0 h 951520"/>
              <a:gd name="connsiteX2" fmla="*/ 1110353 w 1717040"/>
              <a:gd name="connsiteY2" fmla="*/ 0 h 951520"/>
              <a:gd name="connsiteX3" fmla="*/ 1717040 w 1717040"/>
              <a:gd name="connsiteY3" fmla="*/ 0 h 951520"/>
              <a:gd name="connsiteX4" fmla="*/ 1717040 w 1717040"/>
              <a:gd name="connsiteY4" fmla="*/ 456730 h 951520"/>
              <a:gd name="connsiteX5" fmla="*/ 1717040 w 1717040"/>
              <a:gd name="connsiteY5" fmla="*/ 951520 h 951520"/>
              <a:gd name="connsiteX6" fmla="*/ 1179034 w 1717040"/>
              <a:gd name="connsiteY6" fmla="*/ 951520 h 951520"/>
              <a:gd name="connsiteX7" fmla="*/ 623858 w 1717040"/>
              <a:gd name="connsiteY7" fmla="*/ 951520 h 951520"/>
              <a:gd name="connsiteX8" fmla="*/ 0 w 1717040"/>
              <a:gd name="connsiteY8" fmla="*/ 951520 h 951520"/>
              <a:gd name="connsiteX9" fmla="*/ 0 w 1717040"/>
              <a:gd name="connsiteY9" fmla="*/ 475760 h 951520"/>
              <a:gd name="connsiteX10" fmla="*/ 0 w 1717040"/>
              <a:gd name="connsiteY10" fmla="*/ 0 h 95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7040" h="951520" extrusionOk="0">
                <a:moveTo>
                  <a:pt x="0" y="0"/>
                </a:moveTo>
                <a:cubicBezTo>
                  <a:pt x="192038" y="-3080"/>
                  <a:pt x="342925" y="21335"/>
                  <a:pt x="555176" y="0"/>
                </a:cubicBezTo>
                <a:cubicBezTo>
                  <a:pt x="767427" y="-21335"/>
                  <a:pt x="901614" y="7274"/>
                  <a:pt x="1110353" y="0"/>
                </a:cubicBezTo>
                <a:cubicBezTo>
                  <a:pt x="1319092" y="-7274"/>
                  <a:pt x="1422462" y="20535"/>
                  <a:pt x="1717040" y="0"/>
                </a:cubicBezTo>
                <a:cubicBezTo>
                  <a:pt x="1743352" y="189573"/>
                  <a:pt x="1697969" y="255923"/>
                  <a:pt x="1717040" y="456730"/>
                </a:cubicBezTo>
                <a:cubicBezTo>
                  <a:pt x="1736111" y="657537"/>
                  <a:pt x="1700413" y="742190"/>
                  <a:pt x="1717040" y="951520"/>
                </a:cubicBezTo>
                <a:cubicBezTo>
                  <a:pt x="1578067" y="991283"/>
                  <a:pt x="1446288" y="905443"/>
                  <a:pt x="1179034" y="951520"/>
                </a:cubicBezTo>
                <a:cubicBezTo>
                  <a:pt x="911780" y="997597"/>
                  <a:pt x="826837" y="909345"/>
                  <a:pt x="623858" y="951520"/>
                </a:cubicBezTo>
                <a:cubicBezTo>
                  <a:pt x="420879" y="993695"/>
                  <a:pt x="179980" y="927678"/>
                  <a:pt x="0" y="951520"/>
                </a:cubicBezTo>
                <a:cubicBezTo>
                  <a:pt x="-9369" y="824792"/>
                  <a:pt x="10501" y="690252"/>
                  <a:pt x="0" y="475760"/>
                </a:cubicBezTo>
                <a:cubicBezTo>
                  <a:pt x="-10501" y="261268"/>
                  <a:pt x="45607" y="166495"/>
                  <a:pt x="0" y="0"/>
                </a:cubicBezTo>
                <a:close/>
              </a:path>
            </a:pathLst>
          </a:custGeom>
          <a:noFill/>
          <a:ln w="57150">
            <a:solidFill>
              <a:srgbClr val="FF0000"/>
            </a:solidFill>
            <a:extLst>
              <a:ext uri="{C807C97D-BFC1-408E-A445-0C87EB9F89A2}">
                <ask:lineSketchStyleProps xmlns:ask="http://schemas.microsoft.com/office/drawing/2018/sketchyshapes" sd="261539750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E02B1C6D-542C-44D4-E181-E606FAD4BAE2}"/>
              </a:ext>
            </a:extLst>
          </p:cNvPr>
          <p:cNvCxnSpPr/>
          <p:nvPr/>
        </p:nvCxnSpPr>
        <p:spPr>
          <a:xfrm rot="16200000" flipH="1">
            <a:off x="5140960" y="1473200"/>
            <a:ext cx="2438400" cy="211328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3445FEC-01E8-117D-626F-A257A008A08A}"/>
              </a:ext>
            </a:extLst>
          </p:cNvPr>
          <p:cNvSpPr/>
          <p:nvPr/>
        </p:nvSpPr>
        <p:spPr>
          <a:xfrm>
            <a:off x="7183120" y="3749040"/>
            <a:ext cx="518160" cy="457200"/>
          </a:xfrm>
          <a:custGeom>
            <a:avLst/>
            <a:gdLst>
              <a:gd name="connsiteX0" fmla="*/ 0 w 518160"/>
              <a:gd name="connsiteY0" fmla="*/ 0 h 457200"/>
              <a:gd name="connsiteX1" fmla="*/ 518160 w 518160"/>
              <a:gd name="connsiteY1" fmla="*/ 0 h 457200"/>
              <a:gd name="connsiteX2" fmla="*/ 518160 w 518160"/>
              <a:gd name="connsiteY2" fmla="*/ 457200 h 457200"/>
              <a:gd name="connsiteX3" fmla="*/ 0 w 518160"/>
              <a:gd name="connsiteY3" fmla="*/ 457200 h 457200"/>
              <a:gd name="connsiteX4" fmla="*/ 0 w 51816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 h="457200" extrusionOk="0">
                <a:moveTo>
                  <a:pt x="0" y="0"/>
                </a:moveTo>
                <a:cubicBezTo>
                  <a:pt x="164491" y="-1132"/>
                  <a:pt x="276590" y="25869"/>
                  <a:pt x="518160" y="0"/>
                </a:cubicBezTo>
                <a:cubicBezTo>
                  <a:pt x="563891" y="224189"/>
                  <a:pt x="490902" y="239471"/>
                  <a:pt x="518160" y="457200"/>
                </a:cubicBezTo>
                <a:cubicBezTo>
                  <a:pt x="277792" y="485182"/>
                  <a:pt x="189828" y="400391"/>
                  <a:pt x="0" y="457200"/>
                </a:cubicBezTo>
                <a:cubicBezTo>
                  <a:pt x="-43220" y="271545"/>
                  <a:pt x="46845" y="176375"/>
                  <a:pt x="0" y="0"/>
                </a:cubicBezTo>
                <a:close/>
              </a:path>
            </a:pathLst>
          </a:custGeom>
          <a:noFill/>
          <a:ln w="38100">
            <a:solidFill>
              <a:schemeClr val="accent1">
                <a:lumMod val="50000"/>
              </a:schemeClr>
            </a:solidFill>
            <a:extLst>
              <a:ext uri="{C807C97D-BFC1-408E-A445-0C87EB9F89A2}">
                <ask:lineSketchStyleProps xmlns:ask="http://schemas.microsoft.com/office/drawing/2018/sketchyshapes" sd="417659155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07C0A09-3670-9DC1-FA13-DB19D6D77B21}"/>
              </a:ext>
            </a:extLst>
          </p:cNvPr>
          <p:cNvCxnSpPr/>
          <p:nvPr/>
        </p:nvCxnSpPr>
        <p:spPr>
          <a:xfrm>
            <a:off x="3254812" y="1166327"/>
            <a:ext cx="3733817" cy="266855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6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heel(1)">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2DC86-B500-666A-8E4B-C96C516361A7}"/>
              </a:ext>
            </a:extLst>
          </p:cNvPr>
          <p:cNvSpPr>
            <a:spLocks noGrp="1"/>
          </p:cNvSpPr>
          <p:nvPr>
            <p:ph type="dt" sz="half" idx="10"/>
          </p:nvPr>
        </p:nvSpPr>
        <p:spPr/>
        <p:txBody>
          <a:bodyPr/>
          <a:lstStyle/>
          <a:p>
            <a:fld id="{282F6DDE-EA0D-450D-9B31-912B9B8A4A1C}" type="datetime1">
              <a:rPr lang="en-US" smtClean="0"/>
              <a:t>7/28/2023</a:t>
            </a:fld>
            <a:endParaRPr lang="en-US"/>
          </a:p>
        </p:txBody>
      </p:sp>
      <p:sp>
        <p:nvSpPr>
          <p:cNvPr id="3" name="Footer Placeholder 2">
            <a:extLst>
              <a:ext uri="{FF2B5EF4-FFF2-40B4-BE49-F238E27FC236}">
                <a16:creationId xmlns:a16="http://schemas.microsoft.com/office/drawing/2014/main" id="{C87C652C-4979-795C-37EF-C9C4661EE760}"/>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515FD1C5-2059-8591-4CEB-EC49DCECC9AB}"/>
              </a:ext>
            </a:extLst>
          </p:cNvPr>
          <p:cNvSpPr>
            <a:spLocks noGrp="1"/>
          </p:cNvSpPr>
          <p:nvPr>
            <p:ph type="sldNum" sz="quarter" idx="12"/>
          </p:nvPr>
        </p:nvSpPr>
        <p:spPr/>
        <p:txBody>
          <a:bodyPr/>
          <a:lstStyle/>
          <a:p>
            <a:fld id="{DBA1B0FB-D917-4C8C-928F-313BD683BF39}" type="slidenum">
              <a:rPr lang="en-US" smtClean="0"/>
              <a:t>51</a:t>
            </a:fld>
            <a:endParaRPr lang="en-US"/>
          </a:p>
        </p:txBody>
      </p:sp>
      <p:sp>
        <p:nvSpPr>
          <p:cNvPr id="5" name="Content Placeholder 11">
            <a:extLst>
              <a:ext uri="{FF2B5EF4-FFF2-40B4-BE49-F238E27FC236}">
                <a16:creationId xmlns:a16="http://schemas.microsoft.com/office/drawing/2014/main" id="{61AAE7A1-8D9C-77A9-DD69-4CEE8AE2A5E7}"/>
              </a:ext>
            </a:extLst>
          </p:cNvPr>
          <p:cNvSpPr txBox="1">
            <a:spLocks/>
          </p:cNvSpPr>
          <p:nvPr/>
        </p:nvSpPr>
        <p:spPr>
          <a:xfrm>
            <a:off x="733423" y="672387"/>
            <a:ext cx="10351929" cy="551322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dirty="0"/>
              <a:t>Cost complexity pruning selects subtrees that minimize the following quantity:</a:t>
            </a:r>
          </a:p>
          <a:p>
            <a:pPr>
              <a:buFont typeface="Arial" panose="020B0604020202020204" pitchFamily="34" charset="0"/>
              <a:buChar char="•"/>
            </a:pPr>
            <a:r>
              <a:rPr lang="en-US" b="1" i="1" dirty="0">
                <a:solidFill>
                  <a:srgbClr val="FF0000">
                    <a:alpha val="60000"/>
                  </a:srgbClr>
                </a:solidFill>
              </a:rPr>
              <a:t>Training error </a:t>
            </a:r>
            <a:r>
              <a:rPr lang="en-US" b="1" i="1" dirty="0"/>
              <a:t>+ </a:t>
            </a:r>
            <a:r>
              <a:rPr lang="en-US" b="1" i="1" dirty="0">
                <a:solidFill>
                  <a:srgbClr val="FFFF00">
                    <a:alpha val="60000"/>
                  </a:srgbClr>
                </a:solidFill>
              </a:rPr>
              <a:t>α </a:t>
            </a:r>
            <a:r>
              <a:rPr lang="en-US" b="1" i="1" dirty="0"/>
              <a:t>* </a:t>
            </a:r>
            <a:r>
              <a:rPr lang="en-US" b="1" i="1" dirty="0">
                <a:solidFill>
                  <a:srgbClr val="92D050">
                    <a:alpha val="60000"/>
                  </a:srgbClr>
                </a:solidFill>
              </a:rPr>
              <a:t>Number of terminal nodes</a:t>
            </a:r>
          </a:p>
          <a:p>
            <a:pPr>
              <a:buFont typeface="Arial" panose="020B0604020202020204" pitchFamily="34" charset="0"/>
              <a:buChar char="•"/>
            </a:pPr>
            <a:r>
              <a:rPr lang="en-US" dirty="0"/>
              <a:t>The parameter </a:t>
            </a:r>
            <a:r>
              <a:rPr lang="en-US" b="1" dirty="0"/>
              <a:t>α controls the trade-off between complexity and training error.</a:t>
            </a:r>
            <a:endParaRPr lang="en-US" dirty="0"/>
          </a:p>
          <a:p>
            <a:pPr>
              <a:buFont typeface="Arial" panose="020B0604020202020204" pitchFamily="34" charset="0"/>
              <a:buChar char="•"/>
            </a:pPr>
            <a:r>
              <a:rPr lang="en-US" dirty="0"/>
              <a:t>When α = 0, the subtree with the lowest training error is selected (the </a:t>
            </a:r>
            <a:r>
              <a:rPr lang="en-US" dirty="0">
                <a:solidFill>
                  <a:srgbClr val="FFFF00">
                    <a:alpha val="60000"/>
                  </a:srgbClr>
                </a:solidFill>
              </a:rPr>
              <a:t>full tree </a:t>
            </a:r>
            <a:r>
              <a:rPr lang="en-US" dirty="0"/>
              <a:t>T_0).</a:t>
            </a:r>
          </a:p>
          <a:p>
            <a:pPr>
              <a:buFont typeface="Arial" panose="020B0604020202020204" pitchFamily="34" charset="0"/>
              <a:buChar char="•"/>
            </a:pPr>
            <a:r>
              <a:rPr lang="en-US" dirty="0"/>
              <a:t>As α increases, subtrees with fewer terminal nodes (smaller size) are favored to control for complexity.</a:t>
            </a:r>
          </a:p>
          <a:p>
            <a:pPr>
              <a:buFont typeface="Arial" panose="020B0604020202020204" pitchFamily="34" charset="0"/>
              <a:buChar char="•"/>
            </a:pPr>
            <a:r>
              <a:rPr lang="en-US" dirty="0"/>
              <a:t>Increasing α in a nested fashion prunes branches from the tree in a predictable way.</a:t>
            </a:r>
          </a:p>
          <a:p>
            <a:pPr>
              <a:buFont typeface="Arial" panose="020B0604020202020204" pitchFamily="34" charset="0"/>
              <a:buChar char="•"/>
            </a:pPr>
            <a:r>
              <a:rPr lang="en-US" dirty="0"/>
              <a:t>This produces a sequence of subtrees indexed by α, ranging from the full tree to the tree with one terminal node.</a:t>
            </a:r>
          </a:p>
          <a:p>
            <a:pPr>
              <a:buFont typeface="Arial" panose="020B0604020202020204" pitchFamily="34" charset="0"/>
              <a:buChar char="•"/>
            </a:pPr>
            <a:endParaRPr lang="en-US" dirty="0"/>
          </a:p>
          <a:p>
            <a:pPr>
              <a:buFont typeface="Arial" panose="020B0604020202020204" pitchFamily="34" charset="0"/>
              <a:buChar char="•"/>
            </a:pPr>
            <a:endParaRPr lang="en-US" dirty="0">
              <a:solidFill>
                <a:srgbClr val="92D050">
                  <a:alpha val="60000"/>
                </a:srgbClr>
              </a:solidFill>
            </a:endParaRPr>
          </a:p>
        </p:txBody>
      </p:sp>
      <p:pic>
        <p:nvPicPr>
          <p:cNvPr id="7" name="Picture 6">
            <a:extLst>
              <a:ext uri="{FF2B5EF4-FFF2-40B4-BE49-F238E27FC236}">
                <a16:creationId xmlns:a16="http://schemas.microsoft.com/office/drawing/2014/main" id="{0FDB157E-F9BE-6C9F-CEF9-EDA37C1D029A}"/>
              </a:ext>
            </a:extLst>
          </p:cNvPr>
          <p:cNvPicPr>
            <a:picLocks noChangeAspect="1"/>
          </p:cNvPicPr>
          <p:nvPr/>
        </p:nvPicPr>
        <p:blipFill>
          <a:blip r:embed="rId2"/>
          <a:stretch>
            <a:fillRect/>
          </a:stretch>
        </p:blipFill>
        <p:spPr>
          <a:xfrm>
            <a:off x="8411000" y="347974"/>
            <a:ext cx="3351792" cy="11974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54869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82A49C-1A0A-27F6-A6BD-CC5CAAB4C8EA}"/>
              </a:ext>
            </a:extLst>
          </p:cNvPr>
          <p:cNvSpPr>
            <a:spLocks noGrp="1"/>
          </p:cNvSpPr>
          <p:nvPr>
            <p:ph type="dt" sz="half" idx="10"/>
          </p:nvPr>
        </p:nvSpPr>
        <p:spPr/>
        <p:txBody>
          <a:bodyPr/>
          <a:lstStyle/>
          <a:p>
            <a:fld id="{29BB5A9B-91C3-4C2C-AADF-A2B3E1357B74}" type="datetime1">
              <a:rPr lang="en-US" smtClean="0"/>
              <a:t>7/28/2023</a:t>
            </a:fld>
            <a:endParaRPr lang="en-US"/>
          </a:p>
        </p:txBody>
      </p:sp>
      <p:sp>
        <p:nvSpPr>
          <p:cNvPr id="3" name="Footer Placeholder 2">
            <a:extLst>
              <a:ext uri="{FF2B5EF4-FFF2-40B4-BE49-F238E27FC236}">
                <a16:creationId xmlns:a16="http://schemas.microsoft.com/office/drawing/2014/main" id="{F999EB3D-68D7-E3F0-2D70-3AACFA2D8752}"/>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6BD95F33-FC94-F513-7117-0A0E8FC250BA}"/>
              </a:ext>
            </a:extLst>
          </p:cNvPr>
          <p:cNvSpPr>
            <a:spLocks noGrp="1"/>
          </p:cNvSpPr>
          <p:nvPr>
            <p:ph type="sldNum" sz="quarter" idx="12"/>
          </p:nvPr>
        </p:nvSpPr>
        <p:spPr/>
        <p:txBody>
          <a:bodyPr/>
          <a:lstStyle/>
          <a:p>
            <a:fld id="{DBA1B0FB-D917-4C8C-928F-313BD683BF39}" type="slidenum">
              <a:rPr lang="en-US" smtClean="0"/>
              <a:t>52</a:t>
            </a:fld>
            <a:endParaRPr lang="en-US"/>
          </a:p>
        </p:txBody>
      </p:sp>
      <p:pic>
        <p:nvPicPr>
          <p:cNvPr id="6" name="Picture 5">
            <a:extLst>
              <a:ext uri="{FF2B5EF4-FFF2-40B4-BE49-F238E27FC236}">
                <a16:creationId xmlns:a16="http://schemas.microsoft.com/office/drawing/2014/main" id="{1F921563-CE7A-1C18-32B2-A7AE92836352}"/>
              </a:ext>
            </a:extLst>
          </p:cNvPr>
          <p:cNvPicPr>
            <a:picLocks noChangeAspect="1"/>
          </p:cNvPicPr>
          <p:nvPr/>
        </p:nvPicPr>
        <p:blipFill>
          <a:blip r:embed="rId2"/>
          <a:stretch>
            <a:fillRect/>
          </a:stretch>
        </p:blipFill>
        <p:spPr>
          <a:xfrm>
            <a:off x="550864" y="605272"/>
            <a:ext cx="10960002" cy="51840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7499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F048FC-2EAA-2292-5D96-A8BDEF3A11E2}"/>
              </a:ext>
            </a:extLst>
          </p:cNvPr>
          <p:cNvSpPr>
            <a:spLocks noGrp="1"/>
          </p:cNvSpPr>
          <p:nvPr>
            <p:ph type="dt" sz="half" idx="10"/>
          </p:nvPr>
        </p:nvSpPr>
        <p:spPr/>
        <p:txBody>
          <a:bodyPr/>
          <a:lstStyle/>
          <a:p>
            <a:fld id="{282F6DDE-EA0D-450D-9B31-912B9B8A4A1C}" type="datetime1">
              <a:rPr lang="en-US" smtClean="0"/>
              <a:t>7/28/2023</a:t>
            </a:fld>
            <a:endParaRPr lang="en-US"/>
          </a:p>
        </p:txBody>
      </p:sp>
      <p:sp>
        <p:nvSpPr>
          <p:cNvPr id="3" name="Footer Placeholder 2">
            <a:extLst>
              <a:ext uri="{FF2B5EF4-FFF2-40B4-BE49-F238E27FC236}">
                <a16:creationId xmlns:a16="http://schemas.microsoft.com/office/drawing/2014/main" id="{F9451B15-403B-5D87-290F-28260422A349}"/>
              </a:ext>
            </a:extLst>
          </p:cNvPr>
          <p:cNvSpPr>
            <a:spLocks noGrp="1"/>
          </p:cNvSpPr>
          <p:nvPr>
            <p:ph type="ftr" sz="quarter" idx="11"/>
          </p:nvPr>
        </p:nvSpPr>
        <p:spPr/>
        <p:txBody>
          <a:bodyPr/>
          <a:lstStyle/>
          <a:p>
            <a:r>
              <a:rPr lang="en-US"/>
              <a:t>MSP'23 ML workshop</a:t>
            </a:r>
          </a:p>
        </p:txBody>
      </p:sp>
      <p:sp>
        <p:nvSpPr>
          <p:cNvPr id="4" name="Slide Number Placeholder 3">
            <a:extLst>
              <a:ext uri="{FF2B5EF4-FFF2-40B4-BE49-F238E27FC236}">
                <a16:creationId xmlns:a16="http://schemas.microsoft.com/office/drawing/2014/main" id="{30C6B055-F287-1978-AB5D-511AE38FC384}"/>
              </a:ext>
            </a:extLst>
          </p:cNvPr>
          <p:cNvSpPr>
            <a:spLocks noGrp="1"/>
          </p:cNvSpPr>
          <p:nvPr>
            <p:ph type="sldNum" sz="quarter" idx="12"/>
          </p:nvPr>
        </p:nvSpPr>
        <p:spPr/>
        <p:txBody>
          <a:bodyPr/>
          <a:lstStyle/>
          <a:p>
            <a:fld id="{DBA1B0FB-D917-4C8C-928F-313BD683BF39}" type="slidenum">
              <a:rPr lang="en-US" smtClean="0"/>
              <a:t>53</a:t>
            </a:fld>
            <a:endParaRPr lang="en-US"/>
          </a:p>
        </p:txBody>
      </p:sp>
      <p:pic>
        <p:nvPicPr>
          <p:cNvPr id="6" name="Picture 5">
            <a:extLst>
              <a:ext uri="{FF2B5EF4-FFF2-40B4-BE49-F238E27FC236}">
                <a16:creationId xmlns:a16="http://schemas.microsoft.com/office/drawing/2014/main" id="{FD5496FE-1BE9-9640-AC4C-AB7826D0632E}"/>
              </a:ext>
            </a:extLst>
          </p:cNvPr>
          <p:cNvPicPr>
            <a:picLocks noChangeAspect="1"/>
          </p:cNvPicPr>
          <p:nvPr/>
        </p:nvPicPr>
        <p:blipFill>
          <a:blip r:embed="rId2"/>
          <a:stretch>
            <a:fillRect/>
          </a:stretch>
        </p:blipFill>
        <p:spPr>
          <a:xfrm>
            <a:off x="671804" y="449486"/>
            <a:ext cx="10636898" cy="55896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15A6F49C-0D3D-71EE-B318-580B5E6F0B9D}"/>
                  </a:ext>
                </a:extLst>
              </p14:cNvPr>
              <p14:cNvContentPartPr/>
              <p14:nvPr/>
            </p14:nvContentPartPr>
            <p14:xfrm>
              <a:off x="3620608" y="2507694"/>
              <a:ext cx="77040" cy="223200"/>
            </p14:xfrm>
          </p:contentPart>
        </mc:Choice>
        <mc:Fallback>
          <p:pic>
            <p:nvPicPr>
              <p:cNvPr id="7" name="Ink 6">
                <a:extLst>
                  <a:ext uri="{FF2B5EF4-FFF2-40B4-BE49-F238E27FC236}">
                    <a16:creationId xmlns:a16="http://schemas.microsoft.com/office/drawing/2014/main" id="{15A6F49C-0D3D-71EE-B318-580B5E6F0B9D}"/>
                  </a:ext>
                </a:extLst>
              </p:cNvPr>
              <p:cNvPicPr/>
              <p:nvPr/>
            </p:nvPicPr>
            <p:blipFill>
              <a:blip r:embed="rId4"/>
              <a:stretch>
                <a:fillRect/>
              </a:stretch>
            </p:blipFill>
            <p:spPr>
              <a:xfrm>
                <a:off x="3584968" y="2471694"/>
                <a:ext cx="1486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468ABABE-C2B8-827C-6B27-BEB21BF807C4}"/>
                  </a:ext>
                </a:extLst>
              </p14:cNvPr>
              <p14:cNvContentPartPr/>
              <p14:nvPr/>
            </p14:nvContentPartPr>
            <p14:xfrm>
              <a:off x="3465088" y="2920974"/>
              <a:ext cx="90000" cy="261000"/>
            </p14:xfrm>
          </p:contentPart>
        </mc:Choice>
        <mc:Fallback>
          <p:pic>
            <p:nvPicPr>
              <p:cNvPr id="8" name="Ink 7">
                <a:extLst>
                  <a:ext uri="{FF2B5EF4-FFF2-40B4-BE49-F238E27FC236}">
                    <a16:creationId xmlns:a16="http://schemas.microsoft.com/office/drawing/2014/main" id="{468ABABE-C2B8-827C-6B27-BEB21BF807C4}"/>
                  </a:ext>
                </a:extLst>
              </p:cNvPr>
              <p:cNvPicPr/>
              <p:nvPr/>
            </p:nvPicPr>
            <p:blipFill>
              <a:blip r:embed="rId6"/>
              <a:stretch>
                <a:fillRect/>
              </a:stretch>
            </p:blipFill>
            <p:spPr>
              <a:xfrm>
                <a:off x="3429448" y="2884974"/>
                <a:ext cx="1616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129D5473-DE33-79E7-1FE9-F134FA67F728}"/>
                  </a:ext>
                </a:extLst>
              </p14:cNvPr>
              <p14:cNvContentPartPr/>
              <p14:nvPr/>
            </p14:nvContentPartPr>
            <p14:xfrm>
              <a:off x="3325408" y="3364134"/>
              <a:ext cx="77400" cy="224280"/>
            </p14:xfrm>
          </p:contentPart>
        </mc:Choice>
        <mc:Fallback>
          <p:pic>
            <p:nvPicPr>
              <p:cNvPr id="9" name="Ink 8">
                <a:extLst>
                  <a:ext uri="{FF2B5EF4-FFF2-40B4-BE49-F238E27FC236}">
                    <a16:creationId xmlns:a16="http://schemas.microsoft.com/office/drawing/2014/main" id="{129D5473-DE33-79E7-1FE9-F134FA67F728}"/>
                  </a:ext>
                </a:extLst>
              </p:cNvPr>
              <p:cNvPicPr/>
              <p:nvPr/>
            </p:nvPicPr>
            <p:blipFill>
              <a:blip r:embed="rId8"/>
              <a:stretch>
                <a:fillRect/>
              </a:stretch>
            </p:blipFill>
            <p:spPr>
              <a:xfrm>
                <a:off x="3289408" y="3328134"/>
                <a:ext cx="1490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BDBB8625-4DBD-1D17-68B1-8A094F4BD917}"/>
                  </a:ext>
                </a:extLst>
              </p14:cNvPr>
              <p14:cNvContentPartPr/>
              <p14:nvPr/>
            </p14:nvContentPartPr>
            <p14:xfrm>
              <a:off x="3193648" y="3824934"/>
              <a:ext cx="50760" cy="146520"/>
            </p14:xfrm>
          </p:contentPart>
        </mc:Choice>
        <mc:Fallback>
          <p:pic>
            <p:nvPicPr>
              <p:cNvPr id="10" name="Ink 9">
                <a:extLst>
                  <a:ext uri="{FF2B5EF4-FFF2-40B4-BE49-F238E27FC236}">
                    <a16:creationId xmlns:a16="http://schemas.microsoft.com/office/drawing/2014/main" id="{BDBB8625-4DBD-1D17-68B1-8A094F4BD917}"/>
                  </a:ext>
                </a:extLst>
              </p:cNvPr>
              <p:cNvPicPr/>
              <p:nvPr/>
            </p:nvPicPr>
            <p:blipFill>
              <a:blip r:embed="rId10"/>
              <a:stretch>
                <a:fillRect/>
              </a:stretch>
            </p:blipFill>
            <p:spPr>
              <a:xfrm>
                <a:off x="3157648" y="3788934"/>
                <a:ext cx="1224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05F108B9-2592-4B87-8626-BB727016B252}"/>
                  </a:ext>
                </a:extLst>
              </p14:cNvPr>
              <p14:cNvContentPartPr/>
              <p14:nvPr/>
            </p14:nvContentPartPr>
            <p14:xfrm>
              <a:off x="3003568" y="4249374"/>
              <a:ext cx="88560" cy="256680"/>
            </p14:xfrm>
          </p:contentPart>
        </mc:Choice>
        <mc:Fallback>
          <p:pic>
            <p:nvPicPr>
              <p:cNvPr id="11" name="Ink 10">
                <a:extLst>
                  <a:ext uri="{FF2B5EF4-FFF2-40B4-BE49-F238E27FC236}">
                    <a16:creationId xmlns:a16="http://schemas.microsoft.com/office/drawing/2014/main" id="{05F108B9-2592-4B87-8626-BB727016B252}"/>
                  </a:ext>
                </a:extLst>
              </p:cNvPr>
              <p:cNvPicPr/>
              <p:nvPr/>
            </p:nvPicPr>
            <p:blipFill>
              <a:blip r:embed="rId12"/>
              <a:stretch>
                <a:fillRect/>
              </a:stretch>
            </p:blipFill>
            <p:spPr>
              <a:xfrm>
                <a:off x="2967568" y="4213734"/>
                <a:ext cx="1602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4689EF6B-74A0-BC2D-7D7E-63901075A48B}"/>
                  </a:ext>
                </a:extLst>
              </p14:cNvPr>
              <p14:cNvContentPartPr/>
              <p14:nvPr/>
            </p14:nvContentPartPr>
            <p14:xfrm>
              <a:off x="6391168" y="5224974"/>
              <a:ext cx="360" cy="339480"/>
            </p14:xfrm>
          </p:contentPart>
        </mc:Choice>
        <mc:Fallback>
          <p:pic>
            <p:nvPicPr>
              <p:cNvPr id="12" name="Ink 11">
                <a:extLst>
                  <a:ext uri="{FF2B5EF4-FFF2-40B4-BE49-F238E27FC236}">
                    <a16:creationId xmlns:a16="http://schemas.microsoft.com/office/drawing/2014/main" id="{4689EF6B-74A0-BC2D-7D7E-63901075A48B}"/>
                  </a:ext>
                </a:extLst>
              </p:cNvPr>
              <p:cNvPicPr/>
              <p:nvPr/>
            </p:nvPicPr>
            <p:blipFill>
              <a:blip r:embed="rId14"/>
              <a:stretch>
                <a:fillRect/>
              </a:stretch>
            </p:blipFill>
            <p:spPr>
              <a:xfrm>
                <a:off x="6355528" y="5189334"/>
                <a:ext cx="720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A49EBCEF-3258-095D-8586-0D7F202EFA1E}"/>
                  </a:ext>
                </a:extLst>
              </p14:cNvPr>
              <p14:cNvContentPartPr/>
              <p14:nvPr/>
            </p14:nvContentPartPr>
            <p14:xfrm>
              <a:off x="7081648" y="5185374"/>
              <a:ext cx="380880" cy="351720"/>
            </p14:xfrm>
          </p:contentPart>
        </mc:Choice>
        <mc:Fallback>
          <p:pic>
            <p:nvPicPr>
              <p:cNvPr id="13" name="Ink 12">
                <a:extLst>
                  <a:ext uri="{FF2B5EF4-FFF2-40B4-BE49-F238E27FC236}">
                    <a16:creationId xmlns:a16="http://schemas.microsoft.com/office/drawing/2014/main" id="{A49EBCEF-3258-095D-8586-0D7F202EFA1E}"/>
                  </a:ext>
                </a:extLst>
              </p:cNvPr>
              <p:cNvPicPr/>
              <p:nvPr/>
            </p:nvPicPr>
            <p:blipFill>
              <a:blip r:embed="rId16"/>
              <a:stretch>
                <a:fillRect/>
              </a:stretch>
            </p:blipFill>
            <p:spPr>
              <a:xfrm>
                <a:off x="7045648" y="5149374"/>
                <a:ext cx="45252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11BBA050-CE59-AB33-4A06-69C0E752C04C}"/>
                  </a:ext>
                </a:extLst>
              </p14:cNvPr>
              <p14:cNvContentPartPr/>
              <p14:nvPr/>
            </p14:nvContentPartPr>
            <p14:xfrm>
              <a:off x="8043208" y="5559414"/>
              <a:ext cx="237240" cy="320040"/>
            </p14:xfrm>
          </p:contentPart>
        </mc:Choice>
        <mc:Fallback>
          <p:pic>
            <p:nvPicPr>
              <p:cNvPr id="14" name="Ink 13">
                <a:extLst>
                  <a:ext uri="{FF2B5EF4-FFF2-40B4-BE49-F238E27FC236}">
                    <a16:creationId xmlns:a16="http://schemas.microsoft.com/office/drawing/2014/main" id="{11BBA050-CE59-AB33-4A06-69C0E752C04C}"/>
                  </a:ext>
                </a:extLst>
              </p:cNvPr>
              <p:cNvPicPr/>
              <p:nvPr/>
            </p:nvPicPr>
            <p:blipFill>
              <a:blip r:embed="rId18"/>
              <a:stretch>
                <a:fillRect/>
              </a:stretch>
            </p:blipFill>
            <p:spPr>
              <a:xfrm>
                <a:off x="8007208" y="5523414"/>
                <a:ext cx="308880" cy="391680"/>
              </a:xfrm>
              <a:prstGeom prst="rect">
                <a:avLst/>
              </a:prstGeom>
            </p:spPr>
          </p:pic>
        </mc:Fallback>
      </mc:AlternateContent>
      <p:grpSp>
        <p:nvGrpSpPr>
          <p:cNvPr id="17" name="Group 16">
            <a:extLst>
              <a:ext uri="{FF2B5EF4-FFF2-40B4-BE49-F238E27FC236}">
                <a16:creationId xmlns:a16="http://schemas.microsoft.com/office/drawing/2014/main" id="{91FBF324-9956-AC49-CEE6-43DD92AA4815}"/>
              </a:ext>
            </a:extLst>
          </p:cNvPr>
          <p:cNvGrpSpPr/>
          <p:nvPr/>
        </p:nvGrpSpPr>
        <p:grpSpPr>
          <a:xfrm>
            <a:off x="8960128" y="5682174"/>
            <a:ext cx="259200" cy="281160"/>
            <a:chOff x="8960128" y="5682174"/>
            <a:chExt cx="259200" cy="281160"/>
          </a:xfrm>
        </p:grpSpPr>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F6291422-0F7F-58AF-C16F-177EEEDD115D}"/>
                    </a:ext>
                  </a:extLst>
                </p14:cNvPr>
                <p14:cNvContentPartPr/>
                <p14:nvPr/>
              </p14:nvContentPartPr>
              <p14:xfrm>
                <a:off x="9208888" y="5700534"/>
                <a:ext cx="10440" cy="262800"/>
              </p14:xfrm>
            </p:contentPart>
          </mc:Choice>
          <mc:Fallback>
            <p:pic>
              <p:nvPicPr>
                <p:cNvPr id="15" name="Ink 14">
                  <a:extLst>
                    <a:ext uri="{FF2B5EF4-FFF2-40B4-BE49-F238E27FC236}">
                      <a16:creationId xmlns:a16="http://schemas.microsoft.com/office/drawing/2014/main" id="{F6291422-0F7F-58AF-C16F-177EEEDD115D}"/>
                    </a:ext>
                  </a:extLst>
                </p:cNvPr>
                <p:cNvPicPr/>
                <p:nvPr/>
              </p:nvPicPr>
              <p:blipFill>
                <a:blip r:embed="rId20"/>
                <a:stretch>
                  <a:fillRect/>
                </a:stretch>
              </p:blipFill>
              <p:spPr>
                <a:xfrm>
                  <a:off x="9172888" y="5664894"/>
                  <a:ext cx="8208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7AE1F922-360C-D90D-C320-B8AA185C8A37}"/>
                    </a:ext>
                  </a:extLst>
                </p14:cNvPr>
                <p14:cNvContentPartPr/>
                <p14:nvPr/>
              </p14:nvContentPartPr>
              <p14:xfrm>
                <a:off x="8960128" y="5682174"/>
                <a:ext cx="253800" cy="194040"/>
              </p14:xfrm>
            </p:contentPart>
          </mc:Choice>
          <mc:Fallback>
            <p:pic>
              <p:nvPicPr>
                <p:cNvPr id="16" name="Ink 15">
                  <a:extLst>
                    <a:ext uri="{FF2B5EF4-FFF2-40B4-BE49-F238E27FC236}">
                      <a16:creationId xmlns:a16="http://schemas.microsoft.com/office/drawing/2014/main" id="{7AE1F922-360C-D90D-C320-B8AA185C8A37}"/>
                    </a:ext>
                  </a:extLst>
                </p:cNvPr>
                <p:cNvPicPr/>
                <p:nvPr/>
              </p:nvPicPr>
              <p:blipFill>
                <a:blip r:embed="rId22"/>
                <a:stretch>
                  <a:fillRect/>
                </a:stretch>
              </p:blipFill>
              <p:spPr>
                <a:xfrm>
                  <a:off x="8924128" y="5646174"/>
                  <a:ext cx="325440" cy="26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053B73A7-45F0-80E3-0AF2-B1C7415B6C57}"/>
                  </a:ext>
                </a:extLst>
              </p14:cNvPr>
              <p14:cNvContentPartPr/>
              <p14:nvPr/>
            </p14:nvContentPartPr>
            <p14:xfrm>
              <a:off x="10111408" y="4767414"/>
              <a:ext cx="245520" cy="431640"/>
            </p14:xfrm>
          </p:contentPart>
        </mc:Choice>
        <mc:Fallback>
          <p:pic>
            <p:nvPicPr>
              <p:cNvPr id="18" name="Ink 17">
                <a:extLst>
                  <a:ext uri="{FF2B5EF4-FFF2-40B4-BE49-F238E27FC236}">
                    <a16:creationId xmlns:a16="http://schemas.microsoft.com/office/drawing/2014/main" id="{053B73A7-45F0-80E3-0AF2-B1C7415B6C57}"/>
                  </a:ext>
                </a:extLst>
              </p:cNvPr>
              <p:cNvPicPr/>
              <p:nvPr/>
            </p:nvPicPr>
            <p:blipFill>
              <a:blip r:embed="rId24"/>
              <a:stretch>
                <a:fillRect/>
              </a:stretch>
            </p:blipFill>
            <p:spPr>
              <a:xfrm>
                <a:off x="10075768" y="4731774"/>
                <a:ext cx="31716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A13FF3B2-D1B6-D23F-58D5-5C43C07A16B3}"/>
                  </a:ext>
                </a:extLst>
              </p14:cNvPr>
              <p14:cNvContentPartPr/>
              <p14:nvPr/>
            </p14:nvContentPartPr>
            <p14:xfrm>
              <a:off x="10895128" y="4721334"/>
              <a:ext cx="376200" cy="497520"/>
            </p14:xfrm>
          </p:contentPart>
        </mc:Choice>
        <mc:Fallback>
          <p:pic>
            <p:nvPicPr>
              <p:cNvPr id="19" name="Ink 18">
                <a:extLst>
                  <a:ext uri="{FF2B5EF4-FFF2-40B4-BE49-F238E27FC236}">
                    <a16:creationId xmlns:a16="http://schemas.microsoft.com/office/drawing/2014/main" id="{A13FF3B2-D1B6-D23F-58D5-5C43C07A16B3}"/>
                  </a:ext>
                </a:extLst>
              </p:cNvPr>
              <p:cNvPicPr/>
              <p:nvPr/>
            </p:nvPicPr>
            <p:blipFill>
              <a:blip r:embed="rId26"/>
              <a:stretch>
                <a:fillRect/>
              </a:stretch>
            </p:blipFill>
            <p:spPr>
              <a:xfrm>
                <a:off x="10859488" y="4685334"/>
                <a:ext cx="447840" cy="569160"/>
              </a:xfrm>
              <a:prstGeom prst="rect">
                <a:avLst/>
              </a:prstGeom>
            </p:spPr>
          </p:pic>
        </mc:Fallback>
      </mc:AlternateContent>
    </p:spTree>
    <p:extLst>
      <p:ext uri="{BB962C8B-B14F-4D97-AF65-F5344CB8AC3E}">
        <p14:creationId xmlns:p14="http://schemas.microsoft.com/office/powerpoint/2010/main" val="2180953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Shape 2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3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6" name="Group 3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6" name="Freeform: Shape 3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Oval 3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7" name="Rectangle 4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25" descr="Smiling Face with No Fill">
            <a:extLst>
              <a:ext uri="{FF2B5EF4-FFF2-40B4-BE49-F238E27FC236}">
                <a16:creationId xmlns:a16="http://schemas.microsoft.com/office/drawing/2014/main" id="{90F57EFF-005D-EC5E-5887-8E6EB051A6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6998" y="-4"/>
            <a:ext cx="6858003" cy="6858003"/>
          </a:xfrm>
          <a:prstGeom prst="rect">
            <a:avLst/>
          </a:prstGeom>
        </p:spPr>
      </p:pic>
      <p:sp>
        <p:nvSpPr>
          <p:cNvPr id="59" name="Rectangle 42">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a:t>Thank You</a:t>
            </a:r>
          </a:p>
        </p:txBody>
      </p:sp>
      <p:sp>
        <p:nvSpPr>
          <p:cNvPr id="60" name="Rectangle 44">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D59422EE-0D13-4025-8ED1-0E5A149AF4BB}" type="datetime1">
              <a:rPr lang="en-US" smtClean="0">
                <a:solidFill>
                  <a:schemeClr val="tx1">
                    <a:alpha val="80000"/>
                  </a:schemeClr>
                </a:solidFill>
              </a:rPr>
              <a:pPr>
                <a:spcAft>
                  <a:spcPts val="600"/>
                </a:spcAft>
              </a:pPr>
              <a:t>7/28/2023</a:t>
            </a:fld>
            <a:endParaRPr lang="en-US">
              <a:solidFill>
                <a:schemeClr val="tx1">
                  <a:alpha val="80000"/>
                </a:schemeClr>
              </a:solidFill>
            </a:endParaRP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54</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2" name="Group 8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7" name="Freeform: Shape 8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Oval 8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Freeform: Shape 8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33" name="Rectangle 9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4">
            <a:extLst>
              <a:ext uri="{FF2B5EF4-FFF2-40B4-BE49-F238E27FC236}">
                <a16:creationId xmlns:a16="http://schemas.microsoft.com/office/drawing/2014/main" id="{70BFDFA1-C806-89A4-D59D-2547421055EA}"/>
              </a:ext>
            </a:extLst>
          </p:cNvPr>
          <p:cNvSpPr txBox="1">
            <a:spLocks/>
          </p:cNvSpPr>
          <p:nvPr/>
        </p:nvSpPr>
        <p:spPr>
          <a:xfrm>
            <a:off x="550864" y="549275"/>
            <a:ext cx="3565524" cy="199785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kern="1200" dirty="0">
                <a:solidFill>
                  <a:schemeClr val="tx1"/>
                </a:solidFill>
                <a:latin typeface="+mj-lt"/>
                <a:ea typeface="+mj-ea"/>
                <a:cs typeface="+mj-cs"/>
              </a:rPr>
              <a:t>See 👀 </a:t>
            </a:r>
            <a:r>
              <a:rPr lang="en-US" kern="1200">
                <a:solidFill>
                  <a:schemeClr val="tx1"/>
                </a:solidFill>
                <a:latin typeface="+mj-lt"/>
                <a:ea typeface="+mj-ea"/>
                <a:cs typeface="+mj-cs"/>
              </a:rPr>
              <a:t> </a:t>
            </a:r>
            <a:endParaRPr lang="en-US" kern="1200" dirty="0">
              <a:solidFill>
                <a:schemeClr val="tx1"/>
              </a:solidFill>
              <a:latin typeface="+mj-lt"/>
              <a:ea typeface="+mj-ea"/>
              <a:cs typeface="+mj-cs"/>
            </a:endParaRPr>
          </a:p>
        </p:txBody>
      </p:sp>
      <p:sp>
        <p:nvSpPr>
          <p:cNvPr id="32" name="TextBox 5">
            <a:extLst>
              <a:ext uri="{FF2B5EF4-FFF2-40B4-BE49-F238E27FC236}">
                <a16:creationId xmlns:a16="http://schemas.microsoft.com/office/drawing/2014/main" id="{F547DCB6-E58C-1C3E-CD1C-55FAB0CB3289}"/>
              </a:ext>
            </a:extLst>
          </p:cNvPr>
          <p:cNvSpPr txBox="1"/>
          <p:nvPr/>
        </p:nvSpPr>
        <p:spPr>
          <a:xfrm>
            <a:off x="550863" y="2678400"/>
            <a:ext cx="3565525" cy="3414425"/>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2"/>
              </a:rPr>
              <a:t>http://www.r2d3.us/visual-intro-to-machine-learning-part-1/</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3"/>
              </a:rPr>
              <a:t>http://www.r2d3.us/visual-intro-to-machine-learning-part-2/</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p:txBody>
      </p:sp>
      <p:pic>
        <p:nvPicPr>
          <p:cNvPr id="6" name="Picture Placeholder 26" descr="Data Points Digital background">
            <a:extLst>
              <a:ext uri="{FF2B5EF4-FFF2-40B4-BE49-F238E27FC236}">
                <a16:creationId xmlns:a16="http://schemas.microsoft.com/office/drawing/2014/main" id="{76D76217-052B-5999-960B-EB5388C3FA1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9599" r="23652"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34" name="Group 93">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95"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5" name="Oval 98">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E20CD52F-47BD-6002-52A6-C41671B6A05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A3C87C85-ABCB-41B6-90F9-8ACAB262C59E}" type="datetime1">
              <a:rPr lang="en-US" smtClean="0">
                <a:solidFill>
                  <a:schemeClr val="tx1">
                    <a:alpha val="80000"/>
                  </a:schemeClr>
                </a:solidFill>
              </a:rPr>
              <a:t>7/27/2023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2CCF94E8-C161-C6EB-2AE1-530E2AD47C8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CEDD05EC-23FD-9B14-25D9-E3EA83C516D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55</a:t>
            </a:fld>
            <a:endParaRPr lang="en-US">
              <a:solidFill>
                <a:schemeClr val="tx1">
                  <a:alpha val="80000"/>
                </a:schemeClr>
              </a:solidFill>
            </a:endParaRPr>
          </a:p>
        </p:txBody>
      </p:sp>
    </p:spTree>
    <p:extLst>
      <p:ext uri="{BB962C8B-B14F-4D97-AF65-F5344CB8AC3E}">
        <p14:creationId xmlns:p14="http://schemas.microsoft.com/office/powerpoint/2010/main" val="4026327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5" name="Group 5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6" name="Freeform: Shape 6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6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6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Freeform: Shape 6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80" name="Rectangle 6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4">
            <a:extLst>
              <a:ext uri="{FF2B5EF4-FFF2-40B4-BE49-F238E27FC236}">
                <a16:creationId xmlns:a16="http://schemas.microsoft.com/office/drawing/2014/main" id="{70BFDFA1-C806-89A4-D59D-2547421055EA}"/>
              </a:ext>
            </a:extLst>
          </p:cNvPr>
          <p:cNvSpPr txBox="1">
            <a:spLocks/>
          </p:cNvSpPr>
          <p:nvPr/>
        </p:nvSpPr>
        <p:spPr>
          <a:xfrm>
            <a:off x="363888" y="98519"/>
            <a:ext cx="3565524" cy="1997855"/>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spcAft>
                <a:spcPts val="600"/>
              </a:spcAft>
            </a:pPr>
            <a:r>
              <a:rPr lang="en-US" kern="1200" dirty="0">
                <a:solidFill>
                  <a:schemeClr val="tx1"/>
                </a:solidFill>
                <a:latin typeface="+mj-lt"/>
                <a:ea typeface="+mj-ea"/>
                <a:cs typeface="+mj-cs"/>
              </a:rPr>
              <a:t>References </a:t>
            </a:r>
          </a:p>
        </p:txBody>
      </p:sp>
      <p:sp>
        <p:nvSpPr>
          <p:cNvPr id="32" name="TextBox 5">
            <a:extLst>
              <a:ext uri="{FF2B5EF4-FFF2-40B4-BE49-F238E27FC236}">
                <a16:creationId xmlns:a16="http://schemas.microsoft.com/office/drawing/2014/main" id="{F547DCB6-E58C-1C3E-CD1C-55FAB0CB3289}"/>
              </a:ext>
            </a:extLst>
          </p:cNvPr>
          <p:cNvSpPr txBox="1"/>
          <p:nvPr/>
        </p:nvSpPr>
        <p:spPr>
          <a:xfrm>
            <a:off x="363885" y="2167101"/>
            <a:ext cx="10776865" cy="3414425"/>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2"/>
              </a:rPr>
              <a:t>http://www.r2d3.us/visual-intro-to-machine-learning-part-1/</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3"/>
              </a:rPr>
              <a:t>http://www.r2d3.us/visual-intro-to-machine-learning-part-2/</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4"/>
              </a:rPr>
              <a:t>https://hossam-ahmed.notion.site/8-Tree-based-Model</a:t>
            </a:r>
            <a:r>
              <a:rPr lang="en-US" sz="1600" dirty="0">
                <a:solidFill>
                  <a:schemeClr val="tx1">
                    <a:alpha val="60000"/>
                  </a:schemeClr>
                </a:solidFill>
                <a:hlinkClick r:id="rId4"/>
              </a:rPr>
              <a:t>-</a:t>
            </a:r>
            <a:r>
              <a:rPr lang="en-US" sz="1600" dirty="0">
                <a:solidFill>
                  <a:schemeClr val="tx1">
                    <a:alpha val="60000"/>
                  </a:schemeClr>
                </a:solidFill>
                <a:hlinkClick r:id="rId4"/>
              </a:rPr>
              <a:t>c3a1186914ed40f7b4298dd5493f3fb3?pvs=4</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5"/>
              </a:rPr>
              <a:t>https://hossam-ahmed.notion.site/Entropy-Information-Gain-Gini-Index-1fbaf1424fe8495f91b68d11a071a930?pvs=4</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1600" dirty="0">
                <a:solidFill>
                  <a:schemeClr val="tx1">
                    <a:alpha val="60000"/>
                  </a:schemeClr>
                </a:solidFill>
                <a:hlinkClick r:id="rId6"/>
              </a:rPr>
              <a:t>https://en.wikipedia.org/wiki/Decision_tree_learning</a:t>
            </a: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r>
              <a:rPr lang="en-US" sz="1600" dirty="0">
                <a:solidFill>
                  <a:schemeClr val="tx1">
                    <a:alpha val="60000"/>
                  </a:schemeClr>
                </a:solidFill>
              </a:rPr>
              <a:t>Book: statistical learning </a:t>
            </a:r>
          </a:p>
          <a:p>
            <a:pPr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a:p>
            <a:pPr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p:txBody>
      </p:sp>
      <p:sp>
        <p:nvSpPr>
          <p:cNvPr id="2" name="Date Placeholder 1">
            <a:extLst>
              <a:ext uri="{FF2B5EF4-FFF2-40B4-BE49-F238E27FC236}">
                <a16:creationId xmlns:a16="http://schemas.microsoft.com/office/drawing/2014/main" id="{E20CD52F-47BD-6002-52A6-C41671B6A05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AB1E9AD1-7E0E-4D60-8660-4AADAE238B1A}" type="datetime1">
              <a:rPr lang="en-US" smtClean="0">
                <a:solidFill>
                  <a:schemeClr val="tx1">
                    <a:alpha val="80000"/>
                  </a:schemeClr>
                </a:solidFill>
              </a:rPr>
              <a:t>7/27/2023</a:t>
            </a:fld>
            <a:endParaRPr lang="en-US">
              <a:solidFill>
                <a:schemeClr val="tx1">
                  <a:alpha val="80000"/>
                </a:schemeClr>
              </a:solidFill>
            </a:endParaRPr>
          </a:p>
        </p:txBody>
      </p:sp>
      <p:sp>
        <p:nvSpPr>
          <p:cNvPr id="81" name="Rectangle 6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CCF94E8-C161-C6EB-2AE1-530E2AD47C8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CEDD05EC-23FD-9B14-25D9-E3EA83C516D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56</a:t>
            </a:fld>
            <a:endParaRPr lang="en-US">
              <a:solidFill>
                <a:schemeClr val="tx1">
                  <a:alpha val="80000"/>
                </a:schemeClr>
              </a:solidFill>
            </a:endParaRPr>
          </a:p>
        </p:txBody>
      </p:sp>
    </p:spTree>
    <p:extLst>
      <p:ext uri="{BB962C8B-B14F-4D97-AF65-F5344CB8AC3E}">
        <p14:creationId xmlns:p14="http://schemas.microsoft.com/office/powerpoint/2010/main" val="311294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8" name="Freeform: Shape 15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Oval 15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Oval 16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4" name="Group 16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5" name="Freeform: Shape 16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7" name="Oval 16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Oval 16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70" name="Rectangle 16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Picture 51" descr="A person standing in front of a white cube&#10;&#10;Description automatically generated">
            <a:extLst>
              <a:ext uri="{FF2B5EF4-FFF2-40B4-BE49-F238E27FC236}">
                <a16:creationId xmlns:a16="http://schemas.microsoft.com/office/drawing/2014/main" id="{9B7BB9F0-DA3A-99B8-80A6-047A311D2657}"/>
              </a:ext>
            </a:extLst>
          </p:cNvPr>
          <p:cNvPicPr>
            <a:picLocks noChangeAspect="1"/>
          </p:cNvPicPr>
          <p:nvPr/>
        </p:nvPicPr>
        <p:blipFill rotWithShape="1">
          <a:blip r:embed="rId3"/>
          <a:srcRect t="890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72" name="Rectangle 17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Overfitting and underfitting</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fld id="{4C866BC7-E3D6-4F5F-ACFA-65E4D49850E0}" type="datetime1">
              <a:rPr lang="en-US" smtClean="0">
                <a:solidFill>
                  <a:schemeClr val="tx1">
                    <a:alpha val="80000"/>
                  </a:schemeClr>
                </a:solidFill>
              </a:rPr>
              <a:pPr>
                <a:spcAft>
                  <a:spcPts val="600"/>
                </a:spcAft>
              </a:pPr>
              <a:t>7/27/2023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MSP'23 ML workshop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47" name="TextBox 46">
            <a:extLst>
              <a:ext uri="{FF2B5EF4-FFF2-40B4-BE49-F238E27FC236}">
                <a16:creationId xmlns:a16="http://schemas.microsoft.com/office/drawing/2014/main" id="{A8502F9F-05F7-E591-F694-66701968AC71}"/>
              </a:ext>
            </a:extLst>
          </p:cNvPr>
          <p:cNvSpPr txBox="1"/>
          <p:nvPr/>
        </p:nvSpPr>
        <p:spPr>
          <a:xfrm>
            <a:off x="718457" y="447113"/>
            <a:ext cx="72312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Considering we have this data, and we want to train a 2 models </a:t>
            </a:r>
          </a:p>
        </p:txBody>
      </p:sp>
      <p:grpSp>
        <p:nvGrpSpPr>
          <p:cNvPr id="72" name="Group 71">
            <a:extLst>
              <a:ext uri="{FF2B5EF4-FFF2-40B4-BE49-F238E27FC236}">
                <a16:creationId xmlns:a16="http://schemas.microsoft.com/office/drawing/2014/main" id="{EDEA7755-BA2B-F595-7112-26A0170C107C}"/>
              </a:ext>
            </a:extLst>
          </p:cNvPr>
          <p:cNvGrpSpPr/>
          <p:nvPr/>
        </p:nvGrpSpPr>
        <p:grpSpPr>
          <a:xfrm>
            <a:off x="4029626" y="1520456"/>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58" name="Ink 57">
                  <a:extLst>
                    <a:ext uri="{FF2B5EF4-FFF2-40B4-BE49-F238E27FC236}">
                      <a16:creationId xmlns:a16="http://schemas.microsoft.com/office/drawing/2014/main" id="{4D2A3702-8F9B-D445-31BF-784BEFD933A4}"/>
                    </a:ext>
                  </a:extLst>
                </p14:cNvPr>
                <p14:cNvContentPartPr/>
                <p14:nvPr/>
              </p14:nvContentPartPr>
              <p14:xfrm>
                <a:off x="1305088" y="2341550"/>
                <a:ext cx="360" cy="360"/>
              </p14:xfrm>
            </p:contentPart>
          </mc:Choice>
          <mc:Fallback>
            <p:pic>
              <p:nvPicPr>
                <p:cNvPr id="58" name="Ink 57">
                  <a:extLst>
                    <a:ext uri="{FF2B5EF4-FFF2-40B4-BE49-F238E27FC236}">
                      <a16:creationId xmlns:a16="http://schemas.microsoft.com/office/drawing/2014/main" id="{4D2A3702-8F9B-D445-31BF-784BEFD933A4}"/>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42DCCCC1-A93E-FAD9-7276-081939432BBF}"/>
                    </a:ext>
                  </a:extLst>
                </p14:cNvPr>
                <p14:cNvContentPartPr/>
                <p14:nvPr/>
              </p14:nvContentPartPr>
              <p14:xfrm>
                <a:off x="1305088" y="2341550"/>
                <a:ext cx="360" cy="3215520"/>
              </p14:xfrm>
            </p:contentPart>
          </mc:Choice>
          <mc:Fallback>
            <p:pic>
              <p:nvPicPr>
                <p:cNvPr id="71" name="Ink 70">
                  <a:extLst>
                    <a:ext uri="{FF2B5EF4-FFF2-40B4-BE49-F238E27FC236}">
                      <a16:creationId xmlns:a16="http://schemas.microsoft.com/office/drawing/2014/main" id="{42DCCCC1-A93E-FAD9-7276-081939432BBF}"/>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81" name="Group 80">
            <a:extLst>
              <a:ext uri="{FF2B5EF4-FFF2-40B4-BE49-F238E27FC236}">
                <a16:creationId xmlns:a16="http://schemas.microsoft.com/office/drawing/2014/main" id="{8A7D27B8-E1D0-6401-C8AE-4F3F9919C79A}"/>
              </a:ext>
            </a:extLst>
          </p:cNvPr>
          <p:cNvGrpSpPr/>
          <p:nvPr/>
        </p:nvGrpSpPr>
        <p:grpSpPr>
          <a:xfrm>
            <a:off x="4011986" y="4740296"/>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73" name="Ink 72">
                  <a:extLst>
                    <a:ext uri="{FF2B5EF4-FFF2-40B4-BE49-F238E27FC236}">
                      <a16:creationId xmlns:a16="http://schemas.microsoft.com/office/drawing/2014/main" id="{B0A6A345-DE45-3FE4-0673-567C2969F582}"/>
                    </a:ext>
                  </a:extLst>
                </p14:cNvPr>
                <p14:cNvContentPartPr/>
                <p14:nvPr/>
              </p14:nvContentPartPr>
              <p14:xfrm>
                <a:off x="1287448" y="5561390"/>
                <a:ext cx="360" cy="360"/>
              </p14:xfrm>
            </p:contentPart>
          </mc:Choice>
          <mc:Fallback>
            <p:pic>
              <p:nvPicPr>
                <p:cNvPr id="73" name="Ink 72">
                  <a:extLst>
                    <a:ext uri="{FF2B5EF4-FFF2-40B4-BE49-F238E27FC236}">
                      <a16:creationId xmlns:a16="http://schemas.microsoft.com/office/drawing/2014/main" id="{B0A6A345-DE45-3FE4-0673-567C2969F582}"/>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3">
                  <a:extLst>
                    <a:ext uri="{FF2B5EF4-FFF2-40B4-BE49-F238E27FC236}">
                      <a16:creationId xmlns:a16="http://schemas.microsoft.com/office/drawing/2014/main" id="{E6B75733-7E56-74B3-52B5-1A9A4153D6CC}"/>
                    </a:ext>
                  </a:extLst>
                </p14:cNvPr>
                <p14:cNvContentPartPr/>
                <p14:nvPr/>
              </p14:nvContentPartPr>
              <p14:xfrm>
                <a:off x="1306168" y="5561390"/>
                <a:ext cx="717120" cy="360"/>
              </p14:xfrm>
            </p:contentPart>
          </mc:Choice>
          <mc:Fallback>
            <p:pic>
              <p:nvPicPr>
                <p:cNvPr id="74" name="Ink 73">
                  <a:extLst>
                    <a:ext uri="{FF2B5EF4-FFF2-40B4-BE49-F238E27FC236}">
                      <a16:creationId xmlns:a16="http://schemas.microsoft.com/office/drawing/2014/main" id="{E6B75733-7E56-74B3-52B5-1A9A4153D6CC}"/>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5" name="Ink 74">
                  <a:extLst>
                    <a:ext uri="{FF2B5EF4-FFF2-40B4-BE49-F238E27FC236}">
                      <a16:creationId xmlns:a16="http://schemas.microsoft.com/office/drawing/2014/main" id="{9BA8F986-0DFA-177A-DC97-AE29F4EBAFE8}"/>
                    </a:ext>
                  </a:extLst>
                </p14:cNvPr>
                <p14:cNvContentPartPr/>
                <p14:nvPr/>
              </p14:nvContentPartPr>
              <p14:xfrm>
                <a:off x="2313808" y="5561390"/>
                <a:ext cx="281160" cy="360"/>
              </p14:xfrm>
            </p:contentPart>
          </mc:Choice>
          <mc:Fallback>
            <p:pic>
              <p:nvPicPr>
                <p:cNvPr id="75" name="Ink 74">
                  <a:extLst>
                    <a:ext uri="{FF2B5EF4-FFF2-40B4-BE49-F238E27FC236}">
                      <a16:creationId xmlns:a16="http://schemas.microsoft.com/office/drawing/2014/main" id="{9BA8F986-0DFA-177A-DC97-AE29F4EBAFE8}"/>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6" name="Ink 75">
                  <a:extLst>
                    <a:ext uri="{FF2B5EF4-FFF2-40B4-BE49-F238E27FC236}">
                      <a16:creationId xmlns:a16="http://schemas.microsoft.com/office/drawing/2014/main" id="{5F5B47F6-C9F2-EA4E-598A-102234AE10AE}"/>
                    </a:ext>
                  </a:extLst>
                </p14:cNvPr>
                <p14:cNvContentPartPr/>
                <p14:nvPr/>
              </p14:nvContentPartPr>
              <p14:xfrm>
                <a:off x="2668768" y="5561390"/>
                <a:ext cx="210240" cy="360"/>
              </p14:xfrm>
            </p:contentPart>
          </mc:Choice>
          <mc:Fallback>
            <p:pic>
              <p:nvPicPr>
                <p:cNvPr id="76" name="Ink 75">
                  <a:extLst>
                    <a:ext uri="{FF2B5EF4-FFF2-40B4-BE49-F238E27FC236}">
                      <a16:creationId xmlns:a16="http://schemas.microsoft.com/office/drawing/2014/main" id="{5F5B47F6-C9F2-EA4E-598A-102234AE10AE}"/>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7" name="Ink 76">
                  <a:extLst>
                    <a:ext uri="{FF2B5EF4-FFF2-40B4-BE49-F238E27FC236}">
                      <a16:creationId xmlns:a16="http://schemas.microsoft.com/office/drawing/2014/main" id="{38FCFE2C-C52B-AC2A-E9CA-76DE4441D9EF}"/>
                    </a:ext>
                  </a:extLst>
                </p14:cNvPr>
                <p14:cNvContentPartPr/>
                <p14:nvPr/>
              </p14:nvContentPartPr>
              <p14:xfrm>
                <a:off x="2014648" y="5561390"/>
                <a:ext cx="887760" cy="360"/>
              </p14:xfrm>
            </p:contentPart>
          </mc:Choice>
          <mc:Fallback>
            <p:pic>
              <p:nvPicPr>
                <p:cNvPr id="77" name="Ink 76">
                  <a:extLst>
                    <a:ext uri="{FF2B5EF4-FFF2-40B4-BE49-F238E27FC236}">
                      <a16:creationId xmlns:a16="http://schemas.microsoft.com/office/drawing/2014/main" id="{38FCFE2C-C52B-AC2A-E9CA-76DE4441D9EF}"/>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8" name="Ink 77">
                  <a:extLst>
                    <a:ext uri="{FF2B5EF4-FFF2-40B4-BE49-F238E27FC236}">
                      <a16:creationId xmlns:a16="http://schemas.microsoft.com/office/drawing/2014/main" id="{8E31C610-0D8B-EFE3-44D9-D5F3ACEEFDED}"/>
                    </a:ext>
                  </a:extLst>
                </p14:cNvPr>
                <p14:cNvContentPartPr/>
                <p14:nvPr/>
              </p14:nvContentPartPr>
              <p14:xfrm>
                <a:off x="2668768" y="5561390"/>
                <a:ext cx="415800" cy="360"/>
              </p14:xfrm>
            </p:contentPart>
          </mc:Choice>
          <mc:Fallback>
            <p:pic>
              <p:nvPicPr>
                <p:cNvPr id="78" name="Ink 77">
                  <a:extLst>
                    <a:ext uri="{FF2B5EF4-FFF2-40B4-BE49-F238E27FC236}">
                      <a16:creationId xmlns:a16="http://schemas.microsoft.com/office/drawing/2014/main" id="{8E31C610-0D8B-EFE3-44D9-D5F3ACEEFDED}"/>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9" name="Ink 78">
                  <a:extLst>
                    <a:ext uri="{FF2B5EF4-FFF2-40B4-BE49-F238E27FC236}">
                      <a16:creationId xmlns:a16="http://schemas.microsoft.com/office/drawing/2014/main" id="{2DBB14B2-6D45-6E6E-A4B6-E46242229EEF}"/>
                    </a:ext>
                  </a:extLst>
                </p14:cNvPr>
                <p14:cNvContentPartPr/>
                <p14:nvPr/>
              </p14:nvContentPartPr>
              <p14:xfrm>
                <a:off x="3162688" y="5561390"/>
                <a:ext cx="100080" cy="360"/>
              </p14:xfrm>
            </p:contentPart>
          </mc:Choice>
          <mc:Fallback>
            <p:pic>
              <p:nvPicPr>
                <p:cNvPr id="79" name="Ink 78">
                  <a:extLst>
                    <a:ext uri="{FF2B5EF4-FFF2-40B4-BE49-F238E27FC236}">
                      <a16:creationId xmlns:a16="http://schemas.microsoft.com/office/drawing/2014/main" id="{2DBB14B2-6D45-6E6E-A4B6-E46242229EEF}"/>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0" name="Ink 79">
                  <a:extLst>
                    <a:ext uri="{FF2B5EF4-FFF2-40B4-BE49-F238E27FC236}">
                      <a16:creationId xmlns:a16="http://schemas.microsoft.com/office/drawing/2014/main" id="{58F97E1B-56EB-4106-1C6E-E7FD7D6F93E3}"/>
                    </a:ext>
                  </a:extLst>
                </p14:cNvPr>
                <p14:cNvContentPartPr/>
                <p14:nvPr/>
              </p14:nvContentPartPr>
              <p14:xfrm>
                <a:off x="2751568" y="5561390"/>
                <a:ext cx="2072520" cy="360"/>
              </p14:xfrm>
            </p:contentPart>
          </mc:Choice>
          <mc:Fallback>
            <p:pic>
              <p:nvPicPr>
                <p:cNvPr id="80" name="Ink 79">
                  <a:extLst>
                    <a:ext uri="{FF2B5EF4-FFF2-40B4-BE49-F238E27FC236}">
                      <a16:creationId xmlns:a16="http://schemas.microsoft.com/office/drawing/2014/main" id="{58F97E1B-56EB-4106-1C6E-E7FD7D6F93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7A538AF6-3CA5-C088-2AE3-F5558EACD340}"/>
                  </a:ext>
                </a:extLst>
              </p14:cNvPr>
              <p14:cNvContentPartPr/>
              <p14:nvPr/>
            </p14:nvContentPartPr>
            <p14:xfrm>
              <a:off x="4301368" y="4347830"/>
              <a:ext cx="360" cy="360"/>
            </p14:xfrm>
          </p:contentPart>
        </mc:Choice>
        <mc:Fallback>
          <p:pic>
            <p:nvPicPr>
              <p:cNvPr id="7" name="Ink 6">
                <a:extLst>
                  <a:ext uri="{FF2B5EF4-FFF2-40B4-BE49-F238E27FC236}">
                    <a16:creationId xmlns:a16="http://schemas.microsoft.com/office/drawing/2014/main" id="{7A538AF6-3CA5-C088-2AE3-F5558EACD340}"/>
                  </a:ext>
                </a:extLst>
              </p:cNvPr>
              <p:cNvPicPr/>
              <p:nvPr/>
            </p:nvPicPr>
            <p:blipFill>
              <a:blip r:embed="rId23"/>
              <a:stretch>
                <a:fillRect/>
              </a:stretch>
            </p:blipFill>
            <p:spPr>
              <a:xfrm>
                <a:off x="4265728" y="431183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91C3B61D-1F09-4948-3E31-50D2ACA5E6FF}"/>
                  </a:ext>
                </a:extLst>
              </p14:cNvPr>
              <p14:cNvContentPartPr/>
              <p14:nvPr/>
            </p14:nvContentPartPr>
            <p14:xfrm>
              <a:off x="4366528" y="3946790"/>
              <a:ext cx="360" cy="360"/>
            </p14:xfrm>
          </p:contentPart>
        </mc:Choice>
        <mc:Fallback>
          <p:pic>
            <p:nvPicPr>
              <p:cNvPr id="8" name="Ink 7">
                <a:extLst>
                  <a:ext uri="{FF2B5EF4-FFF2-40B4-BE49-F238E27FC236}">
                    <a16:creationId xmlns:a16="http://schemas.microsoft.com/office/drawing/2014/main" id="{91C3B61D-1F09-4948-3E31-50D2ACA5E6FF}"/>
                  </a:ext>
                </a:extLst>
              </p:cNvPr>
              <p:cNvPicPr/>
              <p:nvPr/>
            </p:nvPicPr>
            <p:blipFill>
              <a:blip r:embed="rId23"/>
              <a:stretch>
                <a:fillRect/>
              </a:stretch>
            </p:blipFill>
            <p:spPr>
              <a:xfrm>
                <a:off x="4330888" y="39107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Ink 8">
                <a:extLst>
                  <a:ext uri="{FF2B5EF4-FFF2-40B4-BE49-F238E27FC236}">
                    <a16:creationId xmlns:a16="http://schemas.microsoft.com/office/drawing/2014/main" id="{58D154A8-BF9E-E54A-CF10-2FC480C89DF8}"/>
                  </a:ext>
                </a:extLst>
              </p14:cNvPr>
              <p14:cNvContentPartPr/>
              <p14:nvPr/>
            </p14:nvContentPartPr>
            <p14:xfrm>
              <a:off x="4963768" y="4357190"/>
              <a:ext cx="360" cy="360"/>
            </p14:xfrm>
          </p:contentPart>
        </mc:Choice>
        <mc:Fallback>
          <p:pic>
            <p:nvPicPr>
              <p:cNvPr id="9" name="Ink 8">
                <a:extLst>
                  <a:ext uri="{FF2B5EF4-FFF2-40B4-BE49-F238E27FC236}">
                    <a16:creationId xmlns:a16="http://schemas.microsoft.com/office/drawing/2014/main" id="{58D154A8-BF9E-E54A-CF10-2FC480C89DF8}"/>
                  </a:ext>
                </a:extLst>
              </p:cNvPr>
              <p:cNvPicPr/>
              <p:nvPr/>
            </p:nvPicPr>
            <p:blipFill>
              <a:blip r:embed="rId23"/>
              <a:stretch>
                <a:fillRect/>
              </a:stretch>
            </p:blipFill>
            <p:spPr>
              <a:xfrm>
                <a:off x="4928128" y="43211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 name="Ink 9">
                <a:extLst>
                  <a:ext uri="{FF2B5EF4-FFF2-40B4-BE49-F238E27FC236}">
                    <a16:creationId xmlns:a16="http://schemas.microsoft.com/office/drawing/2014/main" id="{607E2667-0347-3A39-59A1-26CFD8F298DA}"/>
                  </a:ext>
                </a:extLst>
              </p14:cNvPr>
              <p14:cNvContentPartPr/>
              <p14:nvPr/>
            </p14:nvContentPartPr>
            <p14:xfrm>
              <a:off x="4711768" y="3554750"/>
              <a:ext cx="360" cy="360"/>
            </p14:xfrm>
          </p:contentPart>
        </mc:Choice>
        <mc:Fallback>
          <p:pic>
            <p:nvPicPr>
              <p:cNvPr id="10" name="Ink 9">
                <a:extLst>
                  <a:ext uri="{FF2B5EF4-FFF2-40B4-BE49-F238E27FC236}">
                    <a16:creationId xmlns:a16="http://schemas.microsoft.com/office/drawing/2014/main" id="{607E2667-0347-3A39-59A1-26CFD8F298DA}"/>
                  </a:ext>
                </a:extLst>
              </p:cNvPr>
              <p:cNvPicPr/>
              <p:nvPr/>
            </p:nvPicPr>
            <p:blipFill>
              <a:blip r:embed="rId23"/>
              <a:stretch>
                <a:fillRect/>
              </a:stretch>
            </p:blipFill>
            <p:spPr>
              <a:xfrm>
                <a:off x="4676128" y="351911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Ink 38">
                <a:extLst>
                  <a:ext uri="{FF2B5EF4-FFF2-40B4-BE49-F238E27FC236}">
                    <a16:creationId xmlns:a16="http://schemas.microsoft.com/office/drawing/2014/main" id="{8621EC50-1BDE-6852-A506-54EE1CAD5B3F}"/>
                  </a:ext>
                </a:extLst>
              </p14:cNvPr>
              <p14:cNvContentPartPr/>
              <p14:nvPr/>
            </p14:nvContentPartPr>
            <p14:xfrm>
              <a:off x="5122168" y="3769310"/>
              <a:ext cx="360" cy="360"/>
            </p14:xfrm>
          </p:contentPart>
        </mc:Choice>
        <mc:Fallback>
          <p:pic>
            <p:nvPicPr>
              <p:cNvPr id="39" name="Ink 38">
                <a:extLst>
                  <a:ext uri="{FF2B5EF4-FFF2-40B4-BE49-F238E27FC236}">
                    <a16:creationId xmlns:a16="http://schemas.microsoft.com/office/drawing/2014/main" id="{8621EC50-1BDE-6852-A506-54EE1CAD5B3F}"/>
                  </a:ext>
                </a:extLst>
              </p:cNvPr>
              <p:cNvPicPr/>
              <p:nvPr/>
            </p:nvPicPr>
            <p:blipFill>
              <a:blip r:embed="rId23"/>
              <a:stretch>
                <a:fillRect/>
              </a:stretch>
            </p:blipFill>
            <p:spPr>
              <a:xfrm>
                <a:off x="5086528" y="37336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42E22F86-331B-B1F6-40A3-D8EFC3E6C33C}"/>
                  </a:ext>
                </a:extLst>
              </p14:cNvPr>
              <p14:cNvContentPartPr/>
              <p14:nvPr/>
            </p14:nvContentPartPr>
            <p14:xfrm>
              <a:off x="5654248" y="3648350"/>
              <a:ext cx="360" cy="360"/>
            </p14:xfrm>
          </p:contentPart>
        </mc:Choice>
        <mc:Fallback>
          <p:pic>
            <p:nvPicPr>
              <p:cNvPr id="40" name="Ink 39">
                <a:extLst>
                  <a:ext uri="{FF2B5EF4-FFF2-40B4-BE49-F238E27FC236}">
                    <a16:creationId xmlns:a16="http://schemas.microsoft.com/office/drawing/2014/main" id="{42E22F86-331B-B1F6-40A3-D8EFC3E6C33C}"/>
                  </a:ext>
                </a:extLst>
              </p:cNvPr>
              <p:cNvPicPr/>
              <p:nvPr/>
            </p:nvPicPr>
            <p:blipFill>
              <a:blip r:embed="rId23"/>
              <a:stretch>
                <a:fillRect/>
              </a:stretch>
            </p:blipFill>
            <p:spPr>
              <a:xfrm>
                <a:off x="5618248" y="36123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384BB25D-BF0E-BA06-9304-16604D34BBC2}"/>
                  </a:ext>
                </a:extLst>
              </p14:cNvPr>
              <p14:cNvContentPartPr/>
              <p14:nvPr/>
            </p14:nvContentPartPr>
            <p14:xfrm>
              <a:off x="5551648" y="3209510"/>
              <a:ext cx="360" cy="360"/>
            </p14:xfrm>
          </p:contentPart>
        </mc:Choice>
        <mc:Fallback>
          <p:pic>
            <p:nvPicPr>
              <p:cNvPr id="41" name="Ink 40">
                <a:extLst>
                  <a:ext uri="{FF2B5EF4-FFF2-40B4-BE49-F238E27FC236}">
                    <a16:creationId xmlns:a16="http://schemas.microsoft.com/office/drawing/2014/main" id="{384BB25D-BF0E-BA06-9304-16604D34BBC2}"/>
                  </a:ext>
                </a:extLst>
              </p:cNvPr>
              <p:cNvPicPr/>
              <p:nvPr/>
            </p:nvPicPr>
            <p:blipFill>
              <a:blip r:embed="rId23"/>
              <a:stretch>
                <a:fillRect/>
              </a:stretch>
            </p:blipFill>
            <p:spPr>
              <a:xfrm>
                <a:off x="5515648" y="31738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2" name="Ink 41">
                <a:extLst>
                  <a:ext uri="{FF2B5EF4-FFF2-40B4-BE49-F238E27FC236}">
                    <a16:creationId xmlns:a16="http://schemas.microsoft.com/office/drawing/2014/main" id="{3EFB80D6-39B6-BD9D-ADEA-FAD4611F8958}"/>
                  </a:ext>
                </a:extLst>
              </p14:cNvPr>
              <p14:cNvContentPartPr/>
              <p14:nvPr/>
            </p14:nvContentPartPr>
            <p14:xfrm>
              <a:off x="5999488" y="3265670"/>
              <a:ext cx="360" cy="360"/>
            </p14:xfrm>
          </p:contentPart>
        </mc:Choice>
        <mc:Fallback>
          <p:pic>
            <p:nvPicPr>
              <p:cNvPr id="42" name="Ink 41">
                <a:extLst>
                  <a:ext uri="{FF2B5EF4-FFF2-40B4-BE49-F238E27FC236}">
                    <a16:creationId xmlns:a16="http://schemas.microsoft.com/office/drawing/2014/main" id="{3EFB80D6-39B6-BD9D-ADEA-FAD4611F8958}"/>
                  </a:ext>
                </a:extLst>
              </p:cNvPr>
              <p:cNvPicPr/>
              <p:nvPr/>
            </p:nvPicPr>
            <p:blipFill>
              <a:blip r:embed="rId23"/>
              <a:stretch>
                <a:fillRect/>
              </a:stretch>
            </p:blipFill>
            <p:spPr>
              <a:xfrm>
                <a:off x="5963488" y="32296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3" name="Ink 42">
                <a:extLst>
                  <a:ext uri="{FF2B5EF4-FFF2-40B4-BE49-F238E27FC236}">
                    <a16:creationId xmlns:a16="http://schemas.microsoft.com/office/drawing/2014/main" id="{7DFAB5D6-E210-19C8-268E-8F2FF8159F57}"/>
                  </a:ext>
                </a:extLst>
              </p14:cNvPr>
              <p14:cNvContentPartPr/>
              <p14:nvPr/>
            </p14:nvContentPartPr>
            <p14:xfrm>
              <a:off x="5962048" y="2789390"/>
              <a:ext cx="360" cy="360"/>
            </p14:xfrm>
          </p:contentPart>
        </mc:Choice>
        <mc:Fallback>
          <p:pic>
            <p:nvPicPr>
              <p:cNvPr id="43" name="Ink 42">
                <a:extLst>
                  <a:ext uri="{FF2B5EF4-FFF2-40B4-BE49-F238E27FC236}">
                    <a16:creationId xmlns:a16="http://schemas.microsoft.com/office/drawing/2014/main" id="{7DFAB5D6-E210-19C8-268E-8F2FF8159F57}"/>
                  </a:ext>
                </a:extLst>
              </p:cNvPr>
              <p:cNvPicPr/>
              <p:nvPr/>
            </p:nvPicPr>
            <p:blipFill>
              <a:blip r:embed="rId23"/>
              <a:stretch>
                <a:fillRect/>
              </a:stretch>
            </p:blipFill>
            <p:spPr>
              <a:xfrm>
                <a:off x="5926048" y="27537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 name="Ink 43">
                <a:extLst>
                  <a:ext uri="{FF2B5EF4-FFF2-40B4-BE49-F238E27FC236}">
                    <a16:creationId xmlns:a16="http://schemas.microsoft.com/office/drawing/2014/main" id="{16E3BDBC-1B49-ADDA-5E21-352BD511A97C}"/>
                  </a:ext>
                </a:extLst>
              </p14:cNvPr>
              <p14:cNvContentPartPr/>
              <p14:nvPr/>
            </p14:nvContentPartPr>
            <p14:xfrm>
              <a:off x="6792568" y="2836190"/>
              <a:ext cx="360" cy="360"/>
            </p14:xfrm>
          </p:contentPart>
        </mc:Choice>
        <mc:Fallback>
          <p:pic>
            <p:nvPicPr>
              <p:cNvPr id="44" name="Ink 43">
                <a:extLst>
                  <a:ext uri="{FF2B5EF4-FFF2-40B4-BE49-F238E27FC236}">
                    <a16:creationId xmlns:a16="http://schemas.microsoft.com/office/drawing/2014/main" id="{16E3BDBC-1B49-ADDA-5E21-352BD511A97C}"/>
                  </a:ext>
                </a:extLst>
              </p:cNvPr>
              <p:cNvPicPr/>
              <p:nvPr/>
            </p:nvPicPr>
            <p:blipFill>
              <a:blip r:embed="rId23"/>
              <a:stretch>
                <a:fillRect/>
              </a:stretch>
            </p:blipFill>
            <p:spPr>
              <a:xfrm>
                <a:off x="6756568" y="2800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5" name="Ink 44">
                <a:extLst>
                  <a:ext uri="{FF2B5EF4-FFF2-40B4-BE49-F238E27FC236}">
                    <a16:creationId xmlns:a16="http://schemas.microsoft.com/office/drawing/2014/main" id="{49E259FD-AFD6-AD7F-6FA3-A9288090AD15}"/>
                  </a:ext>
                </a:extLst>
              </p14:cNvPr>
              <p14:cNvContentPartPr/>
              <p14:nvPr/>
            </p14:nvContentPartPr>
            <p14:xfrm>
              <a:off x="6764488" y="2295470"/>
              <a:ext cx="360" cy="360"/>
            </p14:xfrm>
          </p:contentPart>
        </mc:Choice>
        <mc:Fallback>
          <p:pic>
            <p:nvPicPr>
              <p:cNvPr id="45" name="Ink 44">
                <a:extLst>
                  <a:ext uri="{FF2B5EF4-FFF2-40B4-BE49-F238E27FC236}">
                    <a16:creationId xmlns:a16="http://schemas.microsoft.com/office/drawing/2014/main" id="{49E259FD-AFD6-AD7F-6FA3-A9288090AD15}"/>
                  </a:ext>
                </a:extLst>
              </p:cNvPr>
              <p:cNvPicPr/>
              <p:nvPr/>
            </p:nvPicPr>
            <p:blipFill>
              <a:blip r:embed="rId23"/>
              <a:stretch>
                <a:fillRect/>
              </a:stretch>
            </p:blipFill>
            <p:spPr>
              <a:xfrm>
                <a:off x="6728848" y="225947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F8228BA3-C93E-890E-2C48-6368B7536995}"/>
                  </a:ext>
                </a:extLst>
              </p14:cNvPr>
              <p14:cNvContentPartPr/>
              <p14:nvPr/>
            </p14:nvContentPartPr>
            <p14:xfrm>
              <a:off x="7315288" y="2323190"/>
              <a:ext cx="360" cy="360"/>
            </p14:xfrm>
          </p:contentPart>
        </mc:Choice>
        <mc:Fallback>
          <p:pic>
            <p:nvPicPr>
              <p:cNvPr id="46" name="Ink 45">
                <a:extLst>
                  <a:ext uri="{FF2B5EF4-FFF2-40B4-BE49-F238E27FC236}">
                    <a16:creationId xmlns:a16="http://schemas.microsoft.com/office/drawing/2014/main" id="{F8228BA3-C93E-890E-2C48-6368B7536995}"/>
                  </a:ext>
                </a:extLst>
              </p:cNvPr>
              <p:cNvPicPr/>
              <p:nvPr/>
            </p:nvPicPr>
            <p:blipFill>
              <a:blip r:embed="rId23"/>
              <a:stretch>
                <a:fillRect/>
              </a:stretch>
            </p:blipFill>
            <p:spPr>
              <a:xfrm>
                <a:off x="7279288" y="22871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8" name="Ink 47">
                <a:extLst>
                  <a:ext uri="{FF2B5EF4-FFF2-40B4-BE49-F238E27FC236}">
                    <a16:creationId xmlns:a16="http://schemas.microsoft.com/office/drawing/2014/main" id="{30D20A56-9387-5A2E-658E-97FE287D92FD}"/>
                  </a:ext>
                </a:extLst>
              </p14:cNvPr>
              <p14:cNvContentPartPr/>
              <p14:nvPr/>
            </p14:nvContentPartPr>
            <p14:xfrm>
              <a:off x="7277848" y="1875350"/>
              <a:ext cx="360" cy="360"/>
            </p14:xfrm>
          </p:contentPart>
        </mc:Choice>
        <mc:Fallback>
          <p:pic>
            <p:nvPicPr>
              <p:cNvPr id="48" name="Ink 47">
                <a:extLst>
                  <a:ext uri="{FF2B5EF4-FFF2-40B4-BE49-F238E27FC236}">
                    <a16:creationId xmlns:a16="http://schemas.microsoft.com/office/drawing/2014/main" id="{30D20A56-9387-5A2E-658E-97FE287D92FD}"/>
                  </a:ext>
                </a:extLst>
              </p:cNvPr>
              <p:cNvPicPr/>
              <p:nvPr/>
            </p:nvPicPr>
            <p:blipFill>
              <a:blip r:embed="rId23"/>
              <a:stretch>
                <a:fillRect/>
              </a:stretch>
            </p:blipFill>
            <p:spPr>
              <a:xfrm>
                <a:off x="7241848" y="18393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3646AD00-DD76-CD6E-D842-0EB76A73F454}"/>
                  </a:ext>
                </a:extLst>
              </p14:cNvPr>
              <p14:cNvContentPartPr/>
              <p14:nvPr/>
            </p14:nvContentPartPr>
            <p14:xfrm>
              <a:off x="7865368" y="1781750"/>
              <a:ext cx="360" cy="360"/>
            </p14:xfrm>
          </p:contentPart>
        </mc:Choice>
        <mc:Fallback>
          <p:pic>
            <p:nvPicPr>
              <p:cNvPr id="49" name="Ink 48">
                <a:extLst>
                  <a:ext uri="{FF2B5EF4-FFF2-40B4-BE49-F238E27FC236}">
                    <a16:creationId xmlns:a16="http://schemas.microsoft.com/office/drawing/2014/main" id="{3646AD00-DD76-CD6E-D842-0EB76A73F454}"/>
                  </a:ext>
                </a:extLst>
              </p:cNvPr>
              <p:cNvPicPr/>
              <p:nvPr/>
            </p:nvPicPr>
            <p:blipFill>
              <a:blip r:embed="rId23"/>
              <a:stretch>
                <a:fillRect/>
              </a:stretch>
            </p:blipFill>
            <p:spPr>
              <a:xfrm>
                <a:off x="7829728" y="1746110"/>
                <a:ext cx="72000" cy="72000"/>
              </a:xfrm>
              <a:prstGeom prst="rect">
                <a:avLst/>
              </a:prstGeom>
            </p:spPr>
          </p:pic>
        </mc:Fallback>
      </mc:AlternateContent>
    </p:spTree>
    <p:extLst>
      <p:ext uri="{BB962C8B-B14F-4D97-AF65-F5344CB8AC3E}">
        <p14:creationId xmlns:p14="http://schemas.microsoft.com/office/powerpoint/2010/main" val="366713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graphicFrame>
        <p:nvGraphicFramePr>
          <p:cNvPr id="3" name="Diagram 2">
            <a:extLst>
              <a:ext uri="{FF2B5EF4-FFF2-40B4-BE49-F238E27FC236}">
                <a16:creationId xmlns:a16="http://schemas.microsoft.com/office/drawing/2014/main" id="{9C15D607-2C63-8076-8737-46BE84D32CA1}"/>
              </a:ext>
            </a:extLst>
          </p:cNvPr>
          <p:cNvGraphicFramePr/>
          <p:nvPr>
            <p:extLst>
              <p:ext uri="{D42A27DB-BD31-4B8C-83A1-F6EECF244321}">
                <p14:modId xmlns:p14="http://schemas.microsoft.com/office/powerpoint/2010/main" val="4222529915"/>
              </p:ext>
            </p:extLst>
          </p:nvPr>
        </p:nvGraphicFramePr>
        <p:xfrm>
          <a:off x="335901" y="581875"/>
          <a:ext cx="3239795" cy="3952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58BAE326-5B4A-0BDA-4CDF-8D388CB82912}"/>
              </a:ext>
            </a:extLst>
          </p:cNvPr>
          <p:cNvPicPr>
            <a:picLocks noChangeAspect="1"/>
          </p:cNvPicPr>
          <p:nvPr/>
        </p:nvPicPr>
        <p:blipFill>
          <a:blip r:embed="rId8"/>
          <a:stretch>
            <a:fillRect/>
          </a:stretch>
        </p:blipFill>
        <p:spPr>
          <a:xfrm>
            <a:off x="4098211" y="3550084"/>
            <a:ext cx="7673008" cy="820385"/>
          </a:xfrm>
          <a:prstGeom prst="round2DiagRect">
            <a:avLst>
              <a:gd name="adj1" fmla="val 16667"/>
              <a:gd name="adj2" fmla="val 0"/>
            </a:avLst>
          </a:prstGeom>
          <a:ln w="88900" cap="sq">
            <a:solidFill>
              <a:srgbClr val="FFFFFF"/>
            </a:solidFill>
            <a:miter lim="800000"/>
          </a:ln>
          <a:effectLst>
            <a:glow rad="101600">
              <a:schemeClr val="accent2">
                <a:satMod val="175000"/>
                <a:alpha val="40000"/>
              </a:schemeClr>
            </a:glow>
            <a:outerShdw blurRad="254000" algn="tl" rotWithShape="0">
              <a:srgbClr val="000000">
                <a:alpha val="43000"/>
              </a:srgbClr>
            </a:outerShdw>
          </a:effectLst>
        </p:spPr>
      </p:pic>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83F06D29-7AB4-6CAB-778D-77B764C609D3}"/>
                  </a:ext>
                </a:extLst>
              </p14:cNvPr>
              <p14:cNvContentPartPr/>
              <p14:nvPr/>
            </p14:nvContentPartPr>
            <p14:xfrm>
              <a:off x="4217128" y="3293390"/>
              <a:ext cx="360" cy="360"/>
            </p14:xfrm>
          </p:contentPart>
        </mc:Choice>
        <mc:Fallback>
          <p:pic>
            <p:nvPicPr>
              <p:cNvPr id="13" name="Ink 12">
                <a:extLst>
                  <a:ext uri="{FF2B5EF4-FFF2-40B4-BE49-F238E27FC236}">
                    <a16:creationId xmlns:a16="http://schemas.microsoft.com/office/drawing/2014/main" id="{83F06D29-7AB4-6CAB-778D-77B764C609D3}"/>
                  </a:ext>
                </a:extLst>
              </p:cNvPr>
              <p:cNvPicPr/>
              <p:nvPr/>
            </p:nvPicPr>
            <p:blipFill>
              <a:blip r:embed="rId10"/>
              <a:stretch>
                <a:fillRect/>
              </a:stretch>
            </p:blipFill>
            <p:spPr>
              <a:xfrm>
                <a:off x="4208488" y="32843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5A6F354B-AC17-A2AF-5123-E3836DF9369E}"/>
                  </a:ext>
                </a:extLst>
              </p14:cNvPr>
              <p14:cNvContentPartPr/>
              <p14:nvPr/>
            </p14:nvContentPartPr>
            <p14:xfrm>
              <a:off x="6017848" y="4991870"/>
              <a:ext cx="360" cy="360"/>
            </p14:xfrm>
          </p:contentPart>
        </mc:Choice>
        <mc:Fallback>
          <p:pic>
            <p:nvPicPr>
              <p:cNvPr id="15" name="Ink 14">
                <a:extLst>
                  <a:ext uri="{FF2B5EF4-FFF2-40B4-BE49-F238E27FC236}">
                    <a16:creationId xmlns:a16="http://schemas.microsoft.com/office/drawing/2014/main" id="{5A6F354B-AC17-A2AF-5123-E3836DF9369E}"/>
                  </a:ext>
                </a:extLst>
              </p:cNvPr>
              <p:cNvPicPr/>
              <p:nvPr/>
            </p:nvPicPr>
            <p:blipFill>
              <a:blip r:embed="rId10"/>
              <a:stretch>
                <a:fillRect/>
              </a:stretch>
            </p:blipFill>
            <p:spPr>
              <a:xfrm>
                <a:off x="6009208" y="4982870"/>
                <a:ext cx="18000" cy="18000"/>
              </a:xfrm>
              <a:prstGeom prst="rect">
                <a:avLst/>
              </a:prstGeom>
            </p:spPr>
          </p:pic>
        </mc:Fallback>
      </mc:AlternateContent>
      <p:pic>
        <p:nvPicPr>
          <p:cNvPr id="17" name="Picture 16">
            <a:extLst>
              <a:ext uri="{FF2B5EF4-FFF2-40B4-BE49-F238E27FC236}">
                <a16:creationId xmlns:a16="http://schemas.microsoft.com/office/drawing/2014/main" id="{84D9FD2A-A86C-58ED-6174-F549A93421D8}"/>
              </a:ext>
            </a:extLst>
          </p:cNvPr>
          <p:cNvPicPr>
            <a:picLocks noChangeAspect="1"/>
          </p:cNvPicPr>
          <p:nvPr/>
        </p:nvPicPr>
        <p:blipFill>
          <a:blip r:embed="rId12"/>
          <a:stretch>
            <a:fillRect/>
          </a:stretch>
        </p:blipFill>
        <p:spPr>
          <a:xfrm>
            <a:off x="4098211" y="2206473"/>
            <a:ext cx="2664014" cy="967458"/>
          </a:xfrm>
          <a:prstGeom prst="round2DiagRect">
            <a:avLst>
              <a:gd name="adj1" fmla="val 16667"/>
              <a:gd name="adj2" fmla="val 0"/>
            </a:avLst>
          </a:prstGeom>
          <a:ln w="88900" cap="sq">
            <a:solidFill>
              <a:srgbClr val="FFFFFF"/>
            </a:solidFill>
            <a:miter lim="800000"/>
          </a:ln>
          <a:effectLst>
            <a:glow rad="101600">
              <a:schemeClr val="accent2">
                <a:satMod val="175000"/>
                <a:alpha val="40000"/>
              </a:schemeClr>
            </a:glow>
            <a:outerShdw blurRad="254000" algn="tl" rotWithShape="0">
              <a:srgbClr val="000000">
                <a:alpha val="43000"/>
              </a:srgbClr>
            </a:outerShdw>
          </a:effectLst>
        </p:spPr>
      </p:pic>
    </p:spTree>
    <p:extLst>
      <p:ext uri="{BB962C8B-B14F-4D97-AF65-F5344CB8AC3E}">
        <p14:creationId xmlns:p14="http://schemas.microsoft.com/office/powerpoint/2010/main" val="2378355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fld id="{A054714E-D9CE-40BA-A5A8-9FD83569D833}" type="datetime1">
              <a:rPr lang="en-US" smtClean="0"/>
              <a:t>7/27/2023</a:t>
            </a:fld>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MSP'23 ML workshop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47" name="TextBox 46">
            <a:extLst>
              <a:ext uri="{FF2B5EF4-FFF2-40B4-BE49-F238E27FC236}">
                <a16:creationId xmlns:a16="http://schemas.microsoft.com/office/drawing/2014/main" id="{A8502F9F-05F7-E591-F694-66701968AC71}"/>
              </a:ext>
            </a:extLst>
          </p:cNvPr>
          <p:cNvSpPr txBox="1"/>
          <p:nvPr/>
        </p:nvSpPr>
        <p:spPr>
          <a:xfrm>
            <a:off x="718457" y="419121"/>
            <a:ext cx="7231225"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Considering we have this data, and we want to train a 2 models </a:t>
            </a:r>
          </a:p>
        </p:txBody>
      </p:sp>
      <p:grpSp>
        <p:nvGrpSpPr>
          <p:cNvPr id="72" name="Group 71">
            <a:extLst>
              <a:ext uri="{FF2B5EF4-FFF2-40B4-BE49-F238E27FC236}">
                <a16:creationId xmlns:a16="http://schemas.microsoft.com/office/drawing/2014/main" id="{EDEA7755-BA2B-F595-7112-26A0170C107C}"/>
              </a:ext>
            </a:extLst>
          </p:cNvPr>
          <p:cNvGrpSpPr/>
          <p:nvPr/>
        </p:nvGrpSpPr>
        <p:grpSpPr>
          <a:xfrm>
            <a:off x="829226" y="1912342"/>
            <a:ext cx="360" cy="3215520"/>
            <a:chOff x="1305088" y="2341550"/>
            <a:chExt cx="360" cy="3215520"/>
          </a:xfrm>
        </p:grpSpPr>
        <mc:AlternateContent xmlns:mc="http://schemas.openxmlformats.org/markup-compatibility/2006">
          <mc:Choice xmlns:p14="http://schemas.microsoft.com/office/powerpoint/2010/main" Requires="p14">
            <p:contentPart p14:bwMode="auto" r:id="rId3">
              <p14:nvContentPartPr>
                <p14:cNvPr id="58" name="Ink 57">
                  <a:extLst>
                    <a:ext uri="{FF2B5EF4-FFF2-40B4-BE49-F238E27FC236}">
                      <a16:creationId xmlns:a16="http://schemas.microsoft.com/office/drawing/2014/main" id="{4D2A3702-8F9B-D445-31BF-784BEFD933A4}"/>
                    </a:ext>
                  </a:extLst>
                </p14:cNvPr>
                <p14:cNvContentPartPr/>
                <p14:nvPr/>
              </p14:nvContentPartPr>
              <p14:xfrm>
                <a:off x="1305088" y="2341550"/>
                <a:ext cx="360" cy="360"/>
              </p14:xfrm>
            </p:contentPart>
          </mc:Choice>
          <mc:Fallback>
            <p:pic>
              <p:nvPicPr>
                <p:cNvPr id="58" name="Ink 57">
                  <a:extLst>
                    <a:ext uri="{FF2B5EF4-FFF2-40B4-BE49-F238E27FC236}">
                      <a16:creationId xmlns:a16="http://schemas.microsoft.com/office/drawing/2014/main" id="{4D2A3702-8F9B-D445-31BF-784BEFD933A4}"/>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1" name="Ink 70">
                  <a:extLst>
                    <a:ext uri="{FF2B5EF4-FFF2-40B4-BE49-F238E27FC236}">
                      <a16:creationId xmlns:a16="http://schemas.microsoft.com/office/drawing/2014/main" id="{42DCCCC1-A93E-FAD9-7276-081939432BBF}"/>
                    </a:ext>
                  </a:extLst>
                </p14:cNvPr>
                <p14:cNvContentPartPr/>
                <p14:nvPr/>
              </p14:nvContentPartPr>
              <p14:xfrm>
                <a:off x="1305088" y="2341550"/>
                <a:ext cx="360" cy="3215520"/>
              </p14:xfrm>
            </p:contentPart>
          </mc:Choice>
          <mc:Fallback>
            <p:pic>
              <p:nvPicPr>
                <p:cNvPr id="71" name="Ink 70">
                  <a:extLst>
                    <a:ext uri="{FF2B5EF4-FFF2-40B4-BE49-F238E27FC236}">
                      <a16:creationId xmlns:a16="http://schemas.microsoft.com/office/drawing/2014/main" id="{42DCCCC1-A93E-FAD9-7276-081939432BBF}"/>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81" name="Group 80">
            <a:extLst>
              <a:ext uri="{FF2B5EF4-FFF2-40B4-BE49-F238E27FC236}">
                <a16:creationId xmlns:a16="http://schemas.microsoft.com/office/drawing/2014/main" id="{8A7D27B8-E1D0-6401-C8AE-4F3F9919C79A}"/>
              </a:ext>
            </a:extLst>
          </p:cNvPr>
          <p:cNvGrpSpPr/>
          <p:nvPr/>
        </p:nvGrpSpPr>
        <p:grpSpPr>
          <a:xfrm>
            <a:off x="811586" y="5132182"/>
            <a:ext cx="3536640" cy="360"/>
            <a:chOff x="1287448" y="5561390"/>
            <a:chExt cx="3536640" cy="360"/>
          </a:xfrm>
        </p:grpSpPr>
        <mc:AlternateContent xmlns:mc="http://schemas.openxmlformats.org/markup-compatibility/2006">
          <mc:Choice xmlns:p14="http://schemas.microsoft.com/office/powerpoint/2010/main" Requires="p14">
            <p:contentPart p14:bwMode="auto" r:id="rId7">
              <p14:nvContentPartPr>
                <p14:cNvPr id="73" name="Ink 72">
                  <a:extLst>
                    <a:ext uri="{FF2B5EF4-FFF2-40B4-BE49-F238E27FC236}">
                      <a16:creationId xmlns:a16="http://schemas.microsoft.com/office/drawing/2014/main" id="{B0A6A345-DE45-3FE4-0673-567C2969F582}"/>
                    </a:ext>
                  </a:extLst>
                </p14:cNvPr>
                <p14:cNvContentPartPr/>
                <p14:nvPr/>
              </p14:nvContentPartPr>
              <p14:xfrm>
                <a:off x="1287448" y="5561390"/>
                <a:ext cx="360" cy="360"/>
              </p14:xfrm>
            </p:contentPart>
          </mc:Choice>
          <mc:Fallback>
            <p:pic>
              <p:nvPicPr>
                <p:cNvPr id="73" name="Ink 72">
                  <a:extLst>
                    <a:ext uri="{FF2B5EF4-FFF2-40B4-BE49-F238E27FC236}">
                      <a16:creationId xmlns:a16="http://schemas.microsoft.com/office/drawing/2014/main" id="{B0A6A345-DE45-3FE4-0673-567C2969F582}"/>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3">
                  <a:extLst>
                    <a:ext uri="{FF2B5EF4-FFF2-40B4-BE49-F238E27FC236}">
                      <a16:creationId xmlns:a16="http://schemas.microsoft.com/office/drawing/2014/main" id="{E6B75733-7E56-74B3-52B5-1A9A4153D6CC}"/>
                    </a:ext>
                  </a:extLst>
                </p14:cNvPr>
                <p14:cNvContentPartPr/>
                <p14:nvPr/>
              </p14:nvContentPartPr>
              <p14:xfrm>
                <a:off x="1306168" y="5561390"/>
                <a:ext cx="717120" cy="360"/>
              </p14:xfrm>
            </p:contentPart>
          </mc:Choice>
          <mc:Fallback>
            <p:pic>
              <p:nvPicPr>
                <p:cNvPr id="74" name="Ink 73">
                  <a:extLst>
                    <a:ext uri="{FF2B5EF4-FFF2-40B4-BE49-F238E27FC236}">
                      <a16:creationId xmlns:a16="http://schemas.microsoft.com/office/drawing/2014/main" id="{E6B75733-7E56-74B3-52B5-1A9A4153D6CC}"/>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5" name="Ink 74">
                  <a:extLst>
                    <a:ext uri="{FF2B5EF4-FFF2-40B4-BE49-F238E27FC236}">
                      <a16:creationId xmlns:a16="http://schemas.microsoft.com/office/drawing/2014/main" id="{9BA8F986-0DFA-177A-DC97-AE29F4EBAFE8}"/>
                    </a:ext>
                  </a:extLst>
                </p14:cNvPr>
                <p14:cNvContentPartPr/>
                <p14:nvPr/>
              </p14:nvContentPartPr>
              <p14:xfrm>
                <a:off x="2313808" y="5561390"/>
                <a:ext cx="281160" cy="360"/>
              </p14:xfrm>
            </p:contentPart>
          </mc:Choice>
          <mc:Fallback>
            <p:pic>
              <p:nvPicPr>
                <p:cNvPr id="75" name="Ink 74">
                  <a:extLst>
                    <a:ext uri="{FF2B5EF4-FFF2-40B4-BE49-F238E27FC236}">
                      <a16:creationId xmlns:a16="http://schemas.microsoft.com/office/drawing/2014/main" id="{9BA8F986-0DFA-177A-DC97-AE29F4EBAFE8}"/>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6" name="Ink 75">
                  <a:extLst>
                    <a:ext uri="{FF2B5EF4-FFF2-40B4-BE49-F238E27FC236}">
                      <a16:creationId xmlns:a16="http://schemas.microsoft.com/office/drawing/2014/main" id="{5F5B47F6-C9F2-EA4E-598A-102234AE10AE}"/>
                    </a:ext>
                  </a:extLst>
                </p14:cNvPr>
                <p14:cNvContentPartPr/>
                <p14:nvPr/>
              </p14:nvContentPartPr>
              <p14:xfrm>
                <a:off x="2668768" y="5561390"/>
                <a:ext cx="210240" cy="360"/>
              </p14:xfrm>
            </p:contentPart>
          </mc:Choice>
          <mc:Fallback>
            <p:pic>
              <p:nvPicPr>
                <p:cNvPr id="76" name="Ink 75">
                  <a:extLst>
                    <a:ext uri="{FF2B5EF4-FFF2-40B4-BE49-F238E27FC236}">
                      <a16:creationId xmlns:a16="http://schemas.microsoft.com/office/drawing/2014/main" id="{5F5B47F6-C9F2-EA4E-598A-102234AE10AE}"/>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7" name="Ink 76">
                  <a:extLst>
                    <a:ext uri="{FF2B5EF4-FFF2-40B4-BE49-F238E27FC236}">
                      <a16:creationId xmlns:a16="http://schemas.microsoft.com/office/drawing/2014/main" id="{38FCFE2C-C52B-AC2A-E9CA-76DE4441D9EF}"/>
                    </a:ext>
                  </a:extLst>
                </p14:cNvPr>
                <p14:cNvContentPartPr/>
                <p14:nvPr/>
              </p14:nvContentPartPr>
              <p14:xfrm>
                <a:off x="2014648" y="5561390"/>
                <a:ext cx="887760" cy="360"/>
              </p14:xfrm>
            </p:contentPart>
          </mc:Choice>
          <mc:Fallback>
            <p:pic>
              <p:nvPicPr>
                <p:cNvPr id="77" name="Ink 76">
                  <a:extLst>
                    <a:ext uri="{FF2B5EF4-FFF2-40B4-BE49-F238E27FC236}">
                      <a16:creationId xmlns:a16="http://schemas.microsoft.com/office/drawing/2014/main" id="{38FCFE2C-C52B-AC2A-E9CA-76DE4441D9EF}"/>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8" name="Ink 77">
                  <a:extLst>
                    <a:ext uri="{FF2B5EF4-FFF2-40B4-BE49-F238E27FC236}">
                      <a16:creationId xmlns:a16="http://schemas.microsoft.com/office/drawing/2014/main" id="{8E31C610-0D8B-EFE3-44D9-D5F3ACEEFDED}"/>
                    </a:ext>
                  </a:extLst>
                </p14:cNvPr>
                <p14:cNvContentPartPr/>
                <p14:nvPr/>
              </p14:nvContentPartPr>
              <p14:xfrm>
                <a:off x="2668768" y="5561390"/>
                <a:ext cx="415800" cy="360"/>
              </p14:xfrm>
            </p:contentPart>
          </mc:Choice>
          <mc:Fallback>
            <p:pic>
              <p:nvPicPr>
                <p:cNvPr id="78" name="Ink 77">
                  <a:extLst>
                    <a:ext uri="{FF2B5EF4-FFF2-40B4-BE49-F238E27FC236}">
                      <a16:creationId xmlns:a16="http://schemas.microsoft.com/office/drawing/2014/main" id="{8E31C610-0D8B-EFE3-44D9-D5F3ACEEFDED}"/>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9" name="Ink 78">
                  <a:extLst>
                    <a:ext uri="{FF2B5EF4-FFF2-40B4-BE49-F238E27FC236}">
                      <a16:creationId xmlns:a16="http://schemas.microsoft.com/office/drawing/2014/main" id="{2DBB14B2-6D45-6E6E-A4B6-E46242229EEF}"/>
                    </a:ext>
                  </a:extLst>
                </p14:cNvPr>
                <p14:cNvContentPartPr/>
                <p14:nvPr/>
              </p14:nvContentPartPr>
              <p14:xfrm>
                <a:off x="3162688" y="5561390"/>
                <a:ext cx="100080" cy="360"/>
              </p14:xfrm>
            </p:contentPart>
          </mc:Choice>
          <mc:Fallback>
            <p:pic>
              <p:nvPicPr>
                <p:cNvPr id="79" name="Ink 78">
                  <a:extLst>
                    <a:ext uri="{FF2B5EF4-FFF2-40B4-BE49-F238E27FC236}">
                      <a16:creationId xmlns:a16="http://schemas.microsoft.com/office/drawing/2014/main" id="{2DBB14B2-6D45-6E6E-A4B6-E46242229EEF}"/>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0" name="Ink 79">
                  <a:extLst>
                    <a:ext uri="{FF2B5EF4-FFF2-40B4-BE49-F238E27FC236}">
                      <a16:creationId xmlns:a16="http://schemas.microsoft.com/office/drawing/2014/main" id="{58F97E1B-56EB-4106-1C6E-E7FD7D6F93E3}"/>
                    </a:ext>
                  </a:extLst>
                </p14:cNvPr>
                <p14:cNvContentPartPr/>
                <p14:nvPr/>
              </p14:nvContentPartPr>
              <p14:xfrm>
                <a:off x="2751568" y="5561390"/>
                <a:ext cx="2072520" cy="360"/>
              </p14:xfrm>
            </p:contentPart>
          </mc:Choice>
          <mc:Fallback>
            <p:pic>
              <p:nvPicPr>
                <p:cNvPr id="80" name="Ink 79">
                  <a:extLst>
                    <a:ext uri="{FF2B5EF4-FFF2-40B4-BE49-F238E27FC236}">
                      <a16:creationId xmlns:a16="http://schemas.microsoft.com/office/drawing/2014/main" id="{58F97E1B-56EB-4106-1C6E-E7FD7D6F93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7A538AF6-3CA5-C088-2AE3-F5558EACD340}"/>
                  </a:ext>
                </a:extLst>
              </p14:cNvPr>
              <p14:cNvContentPartPr/>
              <p14:nvPr/>
            </p14:nvContentPartPr>
            <p14:xfrm>
              <a:off x="1100968" y="4739716"/>
              <a:ext cx="360" cy="360"/>
            </p14:xfrm>
          </p:contentPart>
        </mc:Choice>
        <mc:Fallback>
          <p:pic>
            <p:nvPicPr>
              <p:cNvPr id="7" name="Ink 6">
                <a:extLst>
                  <a:ext uri="{FF2B5EF4-FFF2-40B4-BE49-F238E27FC236}">
                    <a16:creationId xmlns:a16="http://schemas.microsoft.com/office/drawing/2014/main" id="{7A538AF6-3CA5-C088-2AE3-F5558EACD340}"/>
                  </a:ext>
                </a:extLst>
              </p:cNvPr>
              <p:cNvPicPr/>
              <p:nvPr/>
            </p:nvPicPr>
            <p:blipFill>
              <a:blip r:embed="rId23"/>
              <a:stretch>
                <a:fillRect/>
              </a:stretch>
            </p:blipFill>
            <p:spPr>
              <a:xfrm>
                <a:off x="1064968" y="470371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91C3B61D-1F09-4948-3E31-50D2ACA5E6FF}"/>
                  </a:ext>
                </a:extLst>
              </p14:cNvPr>
              <p14:cNvContentPartPr/>
              <p14:nvPr/>
            </p14:nvContentPartPr>
            <p14:xfrm>
              <a:off x="1166128" y="4338676"/>
              <a:ext cx="360" cy="360"/>
            </p14:xfrm>
          </p:contentPart>
        </mc:Choice>
        <mc:Fallback>
          <p:pic>
            <p:nvPicPr>
              <p:cNvPr id="8" name="Ink 7">
                <a:extLst>
                  <a:ext uri="{FF2B5EF4-FFF2-40B4-BE49-F238E27FC236}">
                    <a16:creationId xmlns:a16="http://schemas.microsoft.com/office/drawing/2014/main" id="{91C3B61D-1F09-4948-3E31-50D2ACA5E6FF}"/>
                  </a:ext>
                </a:extLst>
              </p:cNvPr>
              <p:cNvPicPr/>
              <p:nvPr/>
            </p:nvPicPr>
            <p:blipFill>
              <a:blip r:embed="rId23"/>
              <a:stretch>
                <a:fillRect/>
              </a:stretch>
            </p:blipFill>
            <p:spPr>
              <a:xfrm>
                <a:off x="1130128" y="43026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Ink 8">
                <a:extLst>
                  <a:ext uri="{FF2B5EF4-FFF2-40B4-BE49-F238E27FC236}">
                    <a16:creationId xmlns:a16="http://schemas.microsoft.com/office/drawing/2014/main" id="{58D154A8-BF9E-E54A-CF10-2FC480C89DF8}"/>
                  </a:ext>
                </a:extLst>
              </p14:cNvPr>
              <p14:cNvContentPartPr/>
              <p14:nvPr/>
            </p14:nvContentPartPr>
            <p14:xfrm>
              <a:off x="1763368" y="4749076"/>
              <a:ext cx="360" cy="360"/>
            </p14:xfrm>
          </p:contentPart>
        </mc:Choice>
        <mc:Fallback>
          <p:pic>
            <p:nvPicPr>
              <p:cNvPr id="9" name="Ink 8">
                <a:extLst>
                  <a:ext uri="{FF2B5EF4-FFF2-40B4-BE49-F238E27FC236}">
                    <a16:creationId xmlns:a16="http://schemas.microsoft.com/office/drawing/2014/main" id="{58D154A8-BF9E-E54A-CF10-2FC480C89DF8}"/>
                  </a:ext>
                </a:extLst>
              </p:cNvPr>
              <p:cNvPicPr/>
              <p:nvPr/>
            </p:nvPicPr>
            <p:blipFill>
              <a:blip r:embed="rId23"/>
              <a:stretch>
                <a:fillRect/>
              </a:stretch>
            </p:blipFill>
            <p:spPr>
              <a:xfrm>
                <a:off x="1727368" y="47130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 name="Ink 9">
                <a:extLst>
                  <a:ext uri="{FF2B5EF4-FFF2-40B4-BE49-F238E27FC236}">
                    <a16:creationId xmlns:a16="http://schemas.microsoft.com/office/drawing/2014/main" id="{607E2667-0347-3A39-59A1-26CFD8F298DA}"/>
                  </a:ext>
                </a:extLst>
              </p14:cNvPr>
              <p14:cNvContentPartPr/>
              <p14:nvPr/>
            </p14:nvContentPartPr>
            <p14:xfrm>
              <a:off x="1511368" y="3946636"/>
              <a:ext cx="360" cy="360"/>
            </p14:xfrm>
          </p:contentPart>
        </mc:Choice>
        <mc:Fallback>
          <p:pic>
            <p:nvPicPr>
              <p:cNvPr id="10" name="Ink 9">
                <a:extLst>
                  <a:ext uri="{FF2B5EF4-FFF2-40B4-BE49-F238E27FC236}">
                    <a16:creationId xmlns:a16="http://schemas.microsoft.com/office/drawing/2014/main" id="{607E2667-0347-3A39-59A1-26CFD8F298DA}"/>
                  </a:ext>
                </a:extLst>
              </p:cNvPr>
              <p:cNvPicPr/>
              <p:nvPr/>
            </p:nvPicPr>
            <p:blipFill>
              <a:blip r:embed="rId23"/>
              <a:stretch>
                <a:fillRect/>
              </a:stretch>
            </p:blipFill>
            <p:spPr>
              <a:xfrm>
                <a:off x="1475368" y="39106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Ink 38">
                <a:extLst>
                  <a:ext uri="{FF2B5EF4-FFF2-40B4-BE49-F238E27FC236}">
                    <a16:creationId xmlns:a16="http://schemas.microsoft.com/office/drawing/2014/main" id="{8621EC50-1BDE-6852-A506-54EE1CAD5B3F}"/>
                  </a:ext>
                </a:extLst>
              </p14:cNvPr>
              <p14:cNvContentPartPr/>
              <p14:nvPr/>
            </p14:nvContentPartPr>
            <p14:xfrm>
              <a:off x="1921768" y="4161196"/>
              <a:ext cx="360" cy="360"/>
            </p14:xfrm>
          </p:contentPart>
        </mc:Choice>
        <mc:Fallback>
          <p:pic>
            <p:nvPicPr>
              <p:cNvPr id="39" name="Ink 38">
                <a:extLst>
                  <a:ext uri="{FF2B5EF4-FFF2-40B4-BE49-F238E27FC236}">
                    <a16:creationId xmlns:a16="http://schemas.microsoft.com/office/drawing/2014/main" id="{8621EC50-1BDE-6852-A506-54EE1CAD5B3F}"/>
                  </a:ext>
                </a:extLst>
              </p:cNvPr>
              <p:cNvPicPr/>
              <p:nvPr/>
            </p:nvPicPr>
            <p:blipFill>
              <a:blip r:embed="rId23"/>
              <a:stretch>
                <a:fillRect/>
              </a:stretch>
            </p:blipFill>
            <p:spPr>
              <a:xfrm>
                <a:off x="1885768" y="41251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42E22F86-331B-B1F6-40A3-D8EFC3E6C33C}"/>
                  </a:ext>
                </a:extLst>
              </p14:cNvPr>
              <p14:cNvContentPartPr/>
              <p14:nvPr/>
            </p14:nvContentPartPr>
            <p14:xfrm>
              <a:off x="2453848" y="4040236"/>
              <a:ext cx="360" cy="360"/>
            </p14:xfrm>
          </p:contentPart>
        </mc:Choice>
        <mc:Fallback>
          <p:pic>
            <p:nvPicPr>
              <p:cNvPr id="40" name="Ink 39">
                <a:extLst>
                  <a:ext uri="{FF2B5EF4-FFF2-40B4-BE49-F238E27FC236}">
                    <a16:creationId xmlns:a16="http://schemas.microsoft.com/office/drawing/2014/main" id="{42E22F86-331B-B1F6-40A3-D8EFC3E6C33C}"/>
                  </a:ext>
                </a:extLst>
              </p:cNvPr>
              <p:cNvPicPr/>
              <p:nvPr/>
            </p:nvPicPr>
            <p:blipFill>
              <a:blip r:embed="rId23"/>
              <a:stretch>
                <a:fillRect/>
              </a:stretch>
            </p:blipFill>
            <p:spPr>
              <a:xfrm>
                <a:off x="2417848" y="40042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1" name="Ink 40">
                <a:extLst>
                  <a:ext uri="{FF2B5EF4-FFF2-40B4-BE49-F238E27FC236}">
                    <a16:creationId xmlns:a16="http://schemas.microsoft.com/office/drawing/2014/main" id="{384BB25D-BF0E-BA06-9304-16604D34BBC2}"/>
                  </a:ext>
                </a:extLst>
              </p14:cNvPr>
              <p14:cNvContentPartPr/>
              <p14:nvPr/>
            </p14:nvContentPartPr>
            <p14:xfrm>
              <a:off x="2351248" y="3601396"/>
              <a:ext cx="360" cy="360"/>
            </p14:xfrm>
          </p:contentPart>
        </mc:Choice>
        <mc:Fallback>
          <p:pic>
            <p:nvPicPr>
              <p:cNvPr id="41" name="Ink 40">
                <a:extLst>
                  <a:ext uri="{FF2B5EF4-FFF2-40B4-BE49-F238E27FC236}">
                    <a16:creationId xmlns:a16="http://schemas.microsoft.com/office/drawing/2014/main" id="{384BB25D-BF0E-BA06-9304-16604D34BBC2}"/>
                  </a:ext>
                </a:extLst>
              </p:cNvPr>
              <p:cNvPicPr/>
              <p:nvPr/>
            </p:nvPicPr>
            <p:blipFill>
              <a:blip r:embed="rId23"/>
              <a:stretch>
                <a:fillRect/>
              </a:stretch>
            </p:blipFill>
            <p:spPr>
              <a:xfrm>
                <a:off x="2315248" y="3565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2" name="Ink 41">
                <a:extLst>
                  <a:ext uri="{FF2B5EF4-FFF2-40B4-BE49-F238E27FC236}">
                    <a16:creationId xmlns:a16="http://schemas.microsoft.com/office/drawing/2014/main" id="{3EFB80D6-39B6-BD9D-ADEA-FAD4611F8958}"/>
                  </a:ext>
                </a:extLst>
              </p14:cNvPr>
              <p14:cNvContentPartPr/>
              <p14:nvPr/>
            </p14:nvContentPartPr>
            <p14:xfrm>
              <a:off x="2799088" y="3657556"/>
              <a:ext cx="360" cy="360"/>
            </p14:xfrm>
          </p:contentPart>
        </mc:Choice>
        <mc:Fallback>
          <p:pic>
            <p:nvPicPr>
              <p:cNvPr id="42" name="Ink 41">
                <a:extLst>
                  <a:ext uri="{FF2B5EF4-FFF2-40B4-BE49-F238E27FC236}">
                    <a16:creationId xmlns:a16="http://schemas.microsoft.com/office/drawing/2014/main" id="{3EFB80D6-39B6-BD9D-ADEA-FAD4611F8958}"/>
                  </a:ext>
                </a:extLst>
              </p:cNvPr>
              <p:cNvPicPr/>
              <p:nvPr/>
            </p:nvPicPr>
            <p:blipFill>
              <a:blip r:embed="rId23"/>
              <a:stretch>
                <a:fillRect/>
              </a:stretch>
            </p:blipFill>
            <p:spPr>
              <a:xfrm>
                <a:off x="2763088" y="36215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3" name="Ink 42">
                <a:extLst>
                  <a:ext uri="{FF2B5EF4-FFF2-40B4-BE49-F238E27FC236}">
                    <a16:creationId xmlns:a16="http://schemas.microsoft.com/office/drawing/2014/main" id="{7DFAB5D6-E210-19C8-268E-8F2FF8159F57}"/>
                  </a:ext>
                </a:extLst>
              </p14:cNvPr>
              <p14:cNvContentPartPr/>
              <p14:nvPr/>
            </p14:nvContentPartPr>
            <p14:xfrm>
              <a:off x="2761648" y="3181276"/>
              <a:ext cx="360" cy="360"/>
            </p14:xfrm>
          </p:contentPart>
        </mc:Choice>
        <mc:Fallback>
          <p:pic>
            <p:nvPicPr>
              <p:cNvPr id="43" name="Ink 42">
                <a:extLst>
                  <a:ext uri="{FF2B5EF4-FFF2-40B4-BE49-F238E27FC236}">
                    <a16:creationId xmlns:a16="http://schemas.microsoft.com/office/drawing/2014/main" id="{7DFAB5D6-E210-19C8-268E-8F2FF8159F57}"/>
                  </a:ext>
                </a:extLst>
              </p:cNvPr>
              <p:cNvPicPr/>
              <p:nvPr/>
            </p:nvPicPr>
            <p:blipFill>
              <a:blip r:embed="rId23"/>
              <a:stretch>
                <a:fillRect/>
              </a:stretch>
            </p:blipFill>
            <p:spPr>
              <a:xfrm>
                <a:off x="2725648" y="31452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 name="Ink 43">
                <a:extLst>
                  <a:ext uri="{FF2B5EF4-FFF2-40B4-BE49-F238E27FC236}">
                    <a16:creationId xmlns:a16="http://schemas.microsoft.com/office/drawing/2014/main" id="{16E3BDBC-1B49-ADDA-5E21-352BD511A97C}"/>
                  </a:ext>
                </a:extLst>
              </p14:cNvPr>
              <p14:cNvContentPartPr/>
              <p14:nvPr/>
            </p14:nvContentPartPr>
            <p14:xfrm>
              <a:off x="3592168" y="3228076"/>
              <a:ext cx="360" cy="360"/>
            </p14:xfrm>
          </p:contentPart>
        </mc:Choice>
        <mc:Fallback>
          <p:pic>
            <p:nvPicPr>
              <p:cNvPr id="44" name="Ink 43">
                <a:extLst>
                  <a:ext uri="{FF2B5EF4-FFF2-40B4-BE49-F238E27FC236}">
                    <a16:creationId xmlns:a16="http://schemas.microsoft.com/office/drawing/2014/main" id="{16E3BDBC-1B49-ADDA-5E21-352BD511A97C}"/>
                  </a:ext>
                </a:extLst>
              </p:cNvPr>
              <p:cNvPicPr/>
              <p:nvPr/>
            </p:nvPicPr>
            <p:blipFill>
              <a:blip r:embed="rId23"/>
              <a:stretch>
                <a:fillRect/>
              </a:stretch>
            </p:blipFill>
            <p:spPr>
              <a:xfrm>
                <a:off x="3556168" y="31920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5" name="Ink 44">
                <a:extLst>
                  <a:ext uri="{FF2B5EF4-FFF2-40B4-BE49-F238E27FC236}">
                    <a16:creationId xmlns:a16="http://schemas.microsoft.com/office/drawing/2014/main" id="{49E259FD-AFD6-AD7F-6FA3-A9288090AD15}"/>
                  </a:ext>
                </a:extLst>
              </p14:cNvPr>
              <p14:cNvContentPartPr/>
              <p14:nvPr/>
            </p14:nvContentPartPr>
            <p14:xfrm>
              <a:off x="3564088" y="2687356"/>
              <a:ext cx="360" cy="360"/>
            </p14:xfrm>
          </p:contentPart>
        </mc:Choice>
        <mc:Fallback>
          <p:pic>
            <p:nvPicPr>
              <p:cNvPr id="45" name="Ink 44">
                <a:extLst>
                  <a:ext uri="{FF2B5EF4-FFF2-40B4-BE49-F238E27FC236}">
                    <a16:creationId xmlns:a16="http://schemas.microsoft.com/office/drawing/2014/main" id="{49E259FD-AFD6-AD7F-6FA3-A9288090AD15}"/>
                  </a:ext>
                </a:extLst>
              </p:cNvPr>
              <p:cNvPicPr/>
              <p:nvPr/>
            </p:nvPicPr>
            <p:blipFill>
              <a:blip r:embed="rId23"/>
              <a:stretch>
                <a:fillRect/>
              </a:stretch>
            </p:blipFill>
            <p:spPr>
              <a:xfrm>
                <a:off x="3528088" y="26513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F8228BA3-C93E-890E-2C48-6368B7536995}"/>
                  </a:ext>
                </a:extLst>
              </p14:cNvPr>
              <p14:cNvContentPartPr/>
              <p14:nvPr/>
            </p14:nvContentPartPr>
            <p14:xfrm>
              <a:off x="4114888" y="2715076"/>
              <a:ext cx="360" cy="360"/>
            </p14:xfrm>
          </p:contentPart>
        </mc:Choice>
        <mc:Fallback>
          <p:pic>
            <p:nvPicPr>
              <p:cNvPr id="46" name="Ink 45">
                <a:extLst>
                  <a:ext uri="{FF2B5EF4-FFF2-40B4-BE49-F238E27FC236}">
                    <a16:creationId xmlns:a16="http://schemas.microsoft.com/office/drawing/2014/main" id="{F8228BA3-C93E-890E-2C48-6368B7536995}"/>
                  </a:ext>
                </a:extLst>
              </p:cNvPr>
              <p:cNvPicPr/>
              <p:nvPr/>
            </p:nvPicPr>
            <p:blipFill>
              <a:blip r:embed="rId23"/>
              <a:stretch>
                <a:fillRect/>
              </a:stretch>
            </p:blipFill>
            <p:spPr>
              <a:xfrm>
                <a:off x="4078888" y="26790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8" name="Ink 47">
                <a:extLst>
                  <a:ext uri="{FF2B5EF4-FFF2-40B4-BE49-F238E27FC236}">
                    <a16:creationId xmlns:a16="http://schemas.microsoft.com/office/drawing/2014/main" id="{30D20A56-9387-5A2E-658E-97FE287D92FD}"/>
                  </a:ext>
                </a:extLst>
              </p14:cNvPr>
              <p14:cNvContentPartPr/>
              <p14:nvPr/>
            </p14:nvContentPartPr>
            <p14:xfrm>
              <a:off x="4077448" y="2267236"/>
              <a:ext cx="360" cy="360"/>
            </p14:xfrm>
          </p:contentPart>
        </mc:Choice>
        <mc:Fallback>
          <p:pic>
            <p:nvPicPr>
              <p:cNvPr id="48" name="Ink 47">
                <a:extLst>
                  <a:ext uri="{FF2B5EF4-FFF2-40B4-BE49-F238E27FC236}">
                    <a16:creationId xmlns:a16="http://schemas.microsoft.com/office/drawing/2014/main" id="{30D20A56-9387-5A2E-658E-97FE287D92FD}"/>
                  </a:ext>
                </a:extLst>
              </p:cNvPr>
              <p:cNvPicPr/>
              <p:nvPr/>
            </p:nvPicPr>
            <p:blipFill>
              <a:blip r:embed="rId23"/>
              <a:stretch>
                <a:fillRect/>
              </a:stretch>
            </p:blipFill>
            <p:spPr>
              <a:xfrm>
                <a:off x="4041448" y="22312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3646AD00-DD76-CD6E-D842-0EB76A73F454}"/>
                  </a:ext>
                </a:extLst>
              </p14:cNvPr>
              <p14:cNvContentPartPr/>
              <p14:nvPr/>
            </p14:nvContentPartPr>
            <p14:xfrm>
              <a:off x="4664968" y="2173636"/>
              <a:ext cx="360" cy="360"/>
            </p14:xfrm>
          </p:contentPart>
        </mc:Choice>
        <mc:Fallback>
          <p:pic>
            <p:nvPicPr>
              <p:cNvPr id="49" name="Ink 48">
                <a:extLst>
                  <a:ext uri="{FF2B5EF4-FFF2-40B4-BE49-F238E27FC236}">
                    <a16:creationId xmlns:a16="http://schemas.microsoft.com/office/drawing/2014/main" id="{3646AD00-DD76-CD6E-D842-0EB76A73F454}"/>
                  </a:ext>
                </a:extLst>
              </p:cNvPr>
              <p:cNvPicPr/>
              <p:nvPr/>
            </p:nvPicPr>
            <p:blipFill>
              <a:blip r:embed="rId23"/>
              <a:stretch>
                <a:fillRect/>
              </a:stretch>
            </p:blipFill>
            <p:spPr>
              <a:xfrm>
                <a:off x="4628968" y="2137636"/>
                <a:ext cx="72000" cy="72000"/>
              </a:xfrm>
              <a:prstGeom prst="rect">
                <a:avLst/>
              </a:prstGeom>
            </p:spPr>
          </p:pic>
        </mc:Fallback>
      </mc:AlternateContent>
      <p:grpSp>
        <p:nvGrpSpPr>
          <p:cNvPr id="2" name="Group 1">
            <a:extLst>
              <a:ext uri="{FF2B5EF4-FFF2-40B4-BE49-F238E27FC236}">
                <a16:creationId xmlns:a16="http://schemas.microsoft.com/office/drawing/2014/main" id="{9E51C774-A605-E998-B269-3745026EAFE8}"/>
              </a:ext>
            </a:extLst>
          </p:cNvPr>
          <p:cNvGrpSpPr/>
          <p:nvPr/>
        </p:nvGrpSpPr>
        <p:grpSpPr>
          <a:xfrm>
            <a:off x="6592530" y="1907662"/>
            <a:ext cx="360" cy="3215520"/>
            <a:chOff x="1305088" y="2341550"/>
            <a:chExt cx="360" cy="3215520"/>
          </a:xfrm>
        </p:grpSpPr>
        <mc:AlternateContent xmlns:mc="http://schemas.openxmlformats.org/markup-compatibility/2006">
          <mc:Choice xmlns:p14="http://schemas.microsoft.com/office/powerpoint/2010/main" Requires="p14">
            <p:contentPart p14:bwMode="auto" r:id="rId37">
              <p14:nvContentPartPr>
                <p14:cNvPr id="3" name="Ink 2">
                  <a:extLst>
                    <a:ext uri="{FF2B5EF4-FFF2-40B4-BE49-F238E27FC236}">
                      <a16:creationId xmlns:a16="http://schemas.microsoft.com/office/drawing/2014/main" id="{DEB87282-1D0A-E4DB-744D-525AD8D63659}"/>
                    </a:ext>
                  </a:extLst>
                </p14:cNvPr>
                <p14:cNvContentPartPr/>
                <p14:nvPr/>
              </p14:nvContentPartPr>
              <p14:xfrm>
                <a:off x="1305088" y="2341550"/>
                <a:ext cx="360" cy="360"/>
              </p14:xfrm>
            </p:contentPart>
          </mc:Choice>
          <mc:Fallback>
            <p:pic>
              <p:nvPicPr>
                <p:cNvPr id="3" name="Ink 2">
                  <a:extLst>
                    <a:ext uri="{FF2B5EF4-FFF2-40B4-BE49-F238E27FC236}">
                      <a16:creationId xmlns:a16="http://schemas.microsoft.com/office/drawing/2014/main" id="{DEB87282-1D0A-E4DB-744D-525AD8D63659}"/>
                    </a:ext>
                  </a:extLst>
                </p:cNvPr>
                <p:cNvPicPr/>
                <p:nvPr/>
              </p:nvPicPr>
              <p:blipFill>
                <a:blip r:embed="rId4"/>
                <a:stretch>
                  <a:fillRect/>
                </a:stretch>
              </p:blipFill>
              <p:spPr>
                <a:xfrm>
                  <a:off x="1269088" y="23055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 name="Ink 10">
                  <a:extLst>
                    <a:ext uri="{FF2B5EF4-FFF2-40B4-BE49-F238E27FC236}">
                      <a16:creationId xmlns:a16="http://schemas.microsoft.com/office/drawing/2014/main" id="{2194F147-8501-6D0E-2E13-2C7D9845FA3C}"/>
                    </a:ext>
                  </a:extLst>
                </p14:cNvPr>
                <p14:cNvContentPartPr/>
                <p14:nvPr/>
              </p14:nvContentPartPr>
              <p14:xfrm>
                <a:off x="1305088" y="2341550"/>
                <a:ext cx="360" cy="3215520"/>
              </p14:xfrm>
            </p:contentPart>
          </mc:Choice>
          <mc:Fallback>
            <p:pic>
              <p:nvPicPr>
                <p:cNvPr id="11" name="Ink 10">
                  <a:extLst>
                    <a:ext uri="{FF2B5EF4-FFF2-40B4-BE49-F238E27FC236}">
                      <a16:creationId xmlns:a16="http://schemas.microsoft.com/office/drawing/2014/main" id="{2194F147-8501-6D0E-2E13-2C7D9845FA3C}"/>
                    </a:ext>
                  </a:extLst>
                </p:cNvPr>
                <p:cNvPicPr/>
                <p:nvPr/>
              </p:nvPicPr>
              <p:blipFill>
                <a:blip r:embed="rId6"/>
                <a:stretch>
                  <a:fillRect/>
                </a:stretch>
              </p:blipFill>
              <p:spPr>
                <a:xfrm>
                  <a:off x="1269088" y="2305554"/>
                  <a:ext cx="72000" cy="3287152"/>
                </a:xfrm>
                <a:prstGeom prst="rect">
                  <a:avLst/>
                </a:prstGeom>
              </p:spPr>
            </p:pic>
          </mc:Fallback>
        </mc:AlternateContent>
      </p:grpSp>
      <p:grpSp>
        <p:nvGrpSpPr>
          <p:cNvPr id="12" name="Group 11">
            <a:extLst>
              <a:ext uri="{FF2B5EF4-FFF2-40B4-BE49-F238E27FC236}">
                <a16:creationId xmlns:a16="http://schemas.microsoft.com/office/drawing/2014/main" id="{865B8C9E-34FC-5681-74A4-4E90863E4BD2}"/>
              </a:ext>
            </a:extLst>
          </p:cNvPr>
          <p:cNvGrpSpPr/>
          <p:nvPr/>
        </p:nvGrpSpPr>
        <p:grpSpPr>
          <a:xfrm>
            <a:off x="6574890" y="5127502"/>
            <a:ext cx="3536640" cy="360"/>
            <a:chOff x="1287448" y="5561390"/>
            <a:chExt cx="3536640" cy="360"/>
          </a:xfrm>
        </p:grpSpPr>
        <mc:AlternateContent xmlns:mc="http://schemas.openxmlformats.org/markup-compatibility/2006">
          <mc:Choice xmlns:p14="http://schemas.microsoft.com/office/powerpoint/2010/main" Requires="p14">
            <p:contentPart p14:bwMode="auto" r:id="rId39">
              <p14:nvContentPartPr>
                <p14:cNvPr id="13" name="Ink 12">
                  <a:extLst>
                    <a:ext uri="{FF2B5EF4-FFF2-40B4-BE49-F238E27FC236}">
                      <a16:creationId xmlns:a16="http://schemas.microsoft.com/office/drawing/2014/main" id="{1E203AFE-157B-6A08-7CEE-AD5A7893D5B9}"/>
                    </a:ext>
                  </a:extLst>
                </p14:cNvPr>
                <p14:cNvContentPartPr/>
                <p14:nvPr/>
              </p14:nvContentPartPr>
              <p14:xfrm>
                <a:off x="1287448" y="5561390"/>
                <a:ext cx="360" cy="360"/>
              </p14:xfrm>
            </p:contentPart>
          </mc:Choice>
          <mc:Fallback>
            <p:pic>
              <p:nvPicPr>
                <p:cNvPr id="13" name="Ink 12">
                  <a:extLst>
                    <a:ext uri="{FF2B5EF4-FFF2-40B4-BE49-F238E27FC236}">
                      <a16:creationId xmlns:a16="http://schemas.microsoft.com/office/drawing/2014/main" id="{1E203AFE-157B-6A08-7CEE-AD5A7893D5B9}"/>
                    </a:ext>
                  </a:extLst>
                </p:cNvPr>
                <p:cNvPicPr/>
                <p:nvPr/>
              </p:nvPicPr>
              <p:blipFill>
                <a:blip r:embed="rId4"/>
                <a:stretch>
                  <a:fillRect/>
                </a:stretch>
              </p:blipFill>
              <p:spPr>
                <a:xfrm>
                  <a:off x="1251448" y="55253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 name="Ink 13">
                  <a:extLst>
                    <a:ext uri="{FF2B5EF4-FFF2-40B4-BE49-F238E27FC236}">
                      <a16:creationId xmlns:a16="http://schemas.microsoft.com/office/drawing/2014/main" id="{FB1EE309-B222-0D4C-BFD8-168B4F87885E}"/>
                    </a:ext>
                  </a:extLst>
                </p14:cNvPr>
                <p14:cNvContentPartPr/>
                <p14:nvPr/>
              </p14:nvContentPartPr>
              <p14:xfrm>
                <a:off x="1306168" y="5561390"/>
                <a:ext cx="717120" cy="360"/>
              </p14:xfrm>
            </p:contentPart>
          </mc:Choice>
          <mc:Fallback>
            <p:pic>
              <p:nvPicPr>
                <p:cNvPr id="14" name="Ink 13">
                  <a:extLst>
                    <a:ext uri="{FF2B5EF4-FFF2-40B4-BE49-F238E27FC236}">
                      <a16:creationId xmlns:a16="http://schemas.microsoft.com/office/drawing/2014/main" id="{FB1EE309-B222-0D4C-BFD8-168B4F87885E}"/>
                    </a:ext>
                  </a:extLst>
                </p:cNvPr>
                <p:cNvPicPr/>
                <p:nvPr/>
              </p:nvPicPr>
              <p:blipFill>
                <a:blip r:embed="rId9"/>
                <a:stretch>
                  <a:fillRect/>
                </a:stretch>
              </p:blipFill>
              <p:spPr>
                <a:xfrm>
                  <a:off x="1270186" y="5525390"/>
                  <a:ext cx="788724"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 name="Ink 14">
                  <a:extLst>
                    <a:ext uri="{FF2B5EF4-FFF2-40B4-BE49-F238E27FC236}">
                      <a16:creationId xmlns:a16="http://schemas.microsoft.com/office/drawing/2014/main" id="{B13528BA-2E4E-7BBA-EAB8-BFCD1BBF56C7}"/>
                    </a:ext>
                  </a:extLst>
                </p14:cNvPr>
                <p14:cNvContentPartPr/>
                <p14:nvPr/>
              </p14:nvContentPartPr>
              <p14:xfrm>
                <a:off x="2313808" y="5561390"/>
                <a:ext cx="281160" cy="360"/>
              </p14:xfrm>
            </p:contentPart>
          </mc:Choice>
          <mc:Fallback>
            <p:pic>
              <p:nvPicPr>
                <p:cNvPr id="15" name="Ink 14">
                  <a:extLst>
                    <a:ext uri="{FF2B5EF4-FFF2-40B4-BE49-F238E27FC236}">
                      <a16:creationId xmlns:a16="http://schemas.microsoft.com/office/drawing/2014/main" id="{B13528BA-2E4E-7BBA-EAB8-BFCD1BBF56C7}"/>
                    </a:ext>
                  </a:extLst>
                </p:cNvPr>
                <p:cNvPicPr/>
                <p:nvPr/>
              </p:nvPicPr>
              <p:blipFill>
                <a:blip r:embed="rId11"/>
                <a:stretch>
                  <a:fillRect/>
                </a:stretch>
              </p:blipFill>
              <p:spPr>
                <a:xfrm>
                  <a:off x="2277854" y="5525390"/>
                  <a:ext cx="35270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6" name="Ink 15">
                  <a:extLst>
                    <a:ext uri="{FF2B5EF4-FFF2-40B4-BE49-F238E27FC236}">
                      <a16:creationId xmlns:a16="http://schemas.microsoft.com/office/drawing/2014/main" id="{4AB68029-A5E1-AC22-4797-FACABCF87D85}"/>
                    </a:ext>
                  </a:extLst>
                </p14:cNvPr>
                <p14:cNvContentPartPr/>
                <p14:nvPr/>
              </p14:nvContentPartPr>
              <p14:xfrm>
                <a:off x="2668768" y="5561390"/>
                <a:ext cx="210240" cy="360"/>
              </p14:xfrm>
            </p:contentPart>
          </mc:Choice>
          <mc:Fallback>
            <p:pic>
              <p:nvPicPr>
                <p:cNvPr id="16" name="Ink 15">
                  <a:extLst>
                    <a:ext uri="{FF2B5EF4-FFF2-40B4-BE49-F238E27FC236}">
                      <a16:creationId xmlns:a16="http://schemas.microsoft.com/office/drawing/2014/main" id="{4AB68029-A5E1-AC22-4797-FACABCF87D85}"/>
                    </a:ext>
                  </a:extLst>
                </p:cNvPr>
                <p:cNvPicPr/>
                <p:nvPr/>
              </p:nvPicPr>
              <p:blipFill>
                <a:blip r:embed="rId13"/>
                <a:stretch>
                  <a:fillRect/>
                </a:stretch>
              </p:blipFill>
              <p:spPr>
                <a:xfrm>
                  <a:off x="2632830" y="5525390"/>
                  <a:ext cx="281758"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 name="Ink 16">
                  <a:extLst>
                    <a:ext uri="{FF2B5EF4-FFF2-40B4-BE49-F238E27FC236}">
                      <a16:creationId xmlns:a16="http://schemas.microsoft.com/office/drawing/2014/main" id="{EAA752B8-3957-0048-9DB8-A79FF7BF36F8}"/>
                    </a:ext>
                  </a:extLst>
                </p14:cNvPr>
                <p14:cNvContentPartPr/>
                <p14:nvPr/>
              </p14:nvContentPartPr>
              <p14:xfrm>
                <a:off x="2014648" y="5561390"/>
                <a:ext cx="887760" cy="360"/>
              </p14:xfrm>
            </p:contentPart>
          </mc:Choice>
          <mc:Fallback>
            <p:pic>
              <p:nvPicPr>
                <p:cNvPr id="17" name="Ink 16">
                  <a:extLst>
                    <a:ext uri="{FF2B5EF4-FFF2-40B4-BE49-F238E27FC236}">
                      <a16:creationId xmlns:a16="http://schemas.microsoft.com/office/drawing/2014/main" id="{EAA752B8-3957-0048-9DB8-A79FF7BF36F8}"/>
                    </a:ext>
                  </a:extLst>
                </p:cNvPr>
                <p:cNvPicPr/>
                <p:nvPr/>
              </p:nvPicPr>
              <p:blipFill>
                <a:blip r:embed="rId15"/>
                <a:stretch>
                  <a:fillRect/>
                </a:stretch>
              </p:blipFill>
              <p:spPr>
                <a:xfrm>
                  <a:off x="1978663" y="5525390"/>
                  <a:ext cx="959371"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 name="Ink 17">
                  <a:extLst>
                    <a:ext uri="{FF2B5EF4-FFF2-40B4-BE49-F238E27FC236}">
                      <a16:creationId xmlns:a16="http://schemas.microsoft.com/office/drawing/2014/main" id="{182B17D5-8F2F-62FD-0194-A93901C24D41}"/>
                    </a:ext>
                  </a:extLst>
                </p14:cNvPr>
                <p14:cNvContentPartPr/>
                <p14:nvPr/>
              </p14:nvContentPartPr>
              <p14:xfrm>
                <a:off x="2668768" y="5561390"/>
                <a:ext cx="415800" cy="360"/>
              </p14:xfrm>
            </p:contentPart>
          </mc:Choice>
          <mc:Fallback>
            <p:pic>
              <p:nvPicPr>
                <p:cNvPr id="18" name="Ink 17">
                  <a:extLst>
                    <a:ext uri="{FF2B5EF4-FFF2-40B4-BE49-F238E27FC236}">
                      <a16:creationId xmlns:a16="http://schemas.microsoft.com/office/drawing/2014/main" id="{182B17D5-8F2F-62FD-0194-A93901C24D41}"/>
                    </a:ext>
                  </a:extLst>
                </p:cNvPr>
                <p:cNvPicPr/>
                <p:nvPr/>
              </p:nvPicPr>
              <p:blipFill>
                <a:blip r:embed="rId17"/>
                <a:stretch>
                  <a:fillRect/>
                </a:stretch>
              </p:blipFill>
              <p:spPr>
                <a:xfrm>
                  <a:off x="2632768" y="5525390"/>
                  <a:ext cx="487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9" name="Ink 18">
                  <a:extLst>
                    <a:ext uri="{FF2B5EF4-FFF2-40B4-BE49-F238E27FC236}">
                      <a16:creationId xmlns:a16="http://schemas.microsoft.com/office/drawing/2014/main" id="{2E3F95E0-F800-E00B-3E0E-D8F4E7EFDB59}"/>
                    </a:ext>
                  </a:extLst>
                </p14:cNvPr>
                <p14:cNvContentPartPr/>
                <p14:nvPr/>
              </p14:nvContentPartPr>
              <p14:xfrm>
                <a:off x="3162688" y="5561390"/>
                <a:ext cx="100080" cy="360"/>
              </p14:xfrm>
            </p:contentPart>
          </mc:Choice>
          <mc:Fallback>
            <p:pic>
              <p:nvPicPr>
                <p:cNvPr id="19" name="Ink 18">
                  <a:extLst>
                    <a:ext uri="{FF2B5EF4-FFF2-40B4-BE49-F238E27FC236}">
                      <a16:creationId xmlns:a16="http://schemas.microsoft.com/office/drawing/2014/main" id="{2E3F95E0-F800-E00B-3E0E-D8F4E7EFDB59}"/>
                    </a:ext>
                  </a:extLst>
                </p:cNvPr>
                <p:cNvPicPr/>
                <p:nvPr/>
              </p:nvPicPr>
              <p:blipFill>
                <a:blip r:embed="rId19"/>
                <a:stretch>
                  <a:fillRect/>
                </a:stretch>
              </p:blipFill>
              <p:spPr>
                <a:xfrm>
                  <a:off x="3126817" y="5525390"/>
                  <a:ext cx="171463"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6A1B6970-2008-CBE1-51D5-24DD2CDC01E3}"/>
                    </a:ext>
                  </a:extLst>
                </p14:cNvPr>
                <p14:cNvContentPartPr/>
                <p14:nvPr/>
              </p14:nvContentPartPr>
              <p14:xfrm>
                <a:off x="2751568" y="5561390"/>
                <a:ext cx="2072520" cy="360"/>
              </p14:xfrm>
            </p:contentPart>
          </mc:Choice>
          <mc:Fallback>
            <p:pic>
              <p:nvPicPr>
                <p:cNvPr id="20" name="Ink 19">
                  <a:extLst>
                    <a:ext uri="{FF2B5EF4-FFF2-40B4-BE49-F238E27FC236}">
                      <a16:creationId xmlns:a16="http://schemas.microsoft.com/office/drawing/2014/main" id="{6A1B6970-2008-CBE1-51D5-24DD2CDC01E3}"/>
                    </a:ext>
                  </a:extLst>
                </p:cNvPr>
                <p:cNvPicPr/>
                <p:nvPr/>
              </p:nvPicPr>
              <p:blipFill>
                <a:blip r:embed="rId21"/>
                <a:stretch>
                  <a:fillRect/>
                </a:stretch>
              </p:blipFill>
              <p:spPr>
                <a:xfrm>
                  <a:off x="2715574" y="5525390"/>
                  <a:ext cx="2144148"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21" name="Ink 20">
                <a:extLst>
                  <a:ext uri="{FF2B5EF4-FFF2-40B4-BE49-F238E27FC236}">
                    <a16:creationId xmlns:a16="http://schemas.microsoft.com/office/drawing/2014/main" id="{4131A601-A6A6-47CA-9E1E-2CD67F0640DC}"/>
                  </a:ext>
                </a:extLst>
              </p14:cNvPr>
              <p14:cNvContentPartPr/>
              <p14:nvPr/>
            </p14:nvContentPartPr>
            <p14:xfrm>
              <a:off x="6864272" y="4735036"/>
              <a:ext cx="360" cy="360"/>
            </p14:xfrm>
          </p:contentPart>
        </mc:Choice>
        <mc:Fallback>
          <p:pic>
            <p:nvPicPr>
              <p:cNvPr id="21" name="Ink 20">
                <a:extLst>
                  <a:ext uri="{FF2B5EF4-FFF2-40B4-BE49-F238E27FC236}">
                    <a16:creationId xmlns:a16="http://schemas.microsoft.com/office/drawing/2014/main" id="{4131A601-A6A6-47CA-9E1E-2CD67F0640DC}"/>
                  </a:ext>
                </a:extLst>
              </p:cNvPr>
              <p:cNvPicPr/>
              <p:nvPr/>
            </p:nvPicPr>
            <p:blipFill>
              <a:blip r:embed="rId23"/>
              <a:stretch>
                <a:fillRect/>
              </a:stretch>
            </p:blipFill>
            <p:spPr>
              <a:xfrm>
                <a:off x="6828272" y="469903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2" name="Ink 21">
                <a:extLst>
                  <a:ext uri="{FF2B5EF4-FFF2-40B4-BE49-F238E27FC236}">
                    <a16:creationId xmlns:a16="http://schemas.microsoft.com/office/drawing/2014/main" id="{72853F18-B020-C617-9317-AE31485A125A}"/>
                  </a:ext>
                </a:extLst>
              </p14:cNvPr>
              <p14:cNvContentPartPr/>
              <p14:nvPr/>
            </p14:nvContentPartPr>
            <p14:xfrm>
              <a:off x="6929432" y="4333996"/>
              <a:ext cx="360" cy="360"/>
            </p14:xfrm>
          </p:contentPart>
        </mc:Choice>
        <mc:Fallback>
          <p:pic>
            <p:nvPicPr>
              <p:cNvPr id="22" name="Ink 21">
                <a:extLst>
                  <a:ext uri="{FF2B5EF4-FFF2-40B4-BE49-F238E27FC236}">
                    <a16:creationId xmlns:a16="http://schemas.microsoft.com/office/drawing/2014/main" id="{72853F18-B020-C617-9317-AE31485A125A}"/>
                  </a:ext>
                </a:extLst>
              </p:cNvPr>
              <p:cNvPicPr/>
              <p:nvPr/>
            </p:nvPicPr>
            <p:blipFill>
              <a:blip r:embed="rId23"/>
              <a:stretch>
                <a:fillRect/>
              </a:stretch>
            </p:blipFill>
            <p:spPr>
              <a:xfrm>
                <a:off x="6893432" y="42979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3" name="Ink 22">
                <a:extLst>
                  <a:ext uri="{FF2B5EF4-FFF2-40B4-BE49-F238E27FC236}">
                    <a16:creationId xmlns:a16="http://schemas.microsoft.com/office/drawing/2014/main" id="{37C92012-E2CF-9718-606C-5EF733A9434F}"/>
                  </a:ext>
                </a:extLst>
              </p14:cNvPr>
              <p14:cNvContentPartPr/>
              <p14:nvPr/>
            </p14:nvContentPartPr>
            <p14:xfrm>
              <a:off x="7526672" y="4744396"/>
              <a:ext cx="360" cy="360"/>
            </p14:xfrm>
          </p:contentPart>
        </mc:Choice>
        <mc:Fallback>
          <p:pic>
            <p:nvPicPr>
              <p:cNvPr id="23" name="Ink 22">
                <a:extLst>
                  <a:ext uri="{FF2B5EF4-FFF2-40B4-BE49-F238E27FC236}">
                    <a16:creationId xmlns:a16="http://schemas.microsoft.com/office/drawing/2014/main" id="{37C92012-E2CF-9718-606C-5EF733A9434F}"/>
                  </a:ext>
                </a:extLst>
              </p:cNvPr>
              <p:cNvPicPr/>
              <p:nvPr/>
            </p:nvPicPr>
            <p:blipFill>
              <a:blip r:embed="rId23"/>
              <a:stretch>
                <a:fillRect/>
              </a:stretch>
            </p:blipFill>
            <p:spPr>
              <a:xfrm>
                <a:off x="7490672" y="4708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 name="Ink 23">
                <a:extLst>
                  <a:ext uri="{FF2B5EF4-FFF2-40B4-BE49-F238E27FC236}">
                    <a16:creationId xmlns:a16="http://schemas.microsoft.com/office/drawing/2014/main" id="{B0B18B5D-4878-70C1-FFC5-6E123F2D0AD5}"/>
                  </a:ext>
                </a:extLst>
              </p14:cNvPr>
              <p14:cNvContentPartPr/>
              <p14:nvPr/>
            </p14:nvContentPartPr>
            <p14:xfrm>
              <a:off x="7274672" y="3941956"/>
              <a:ext cx="360" cy="360"/>
            </p14:xfrm>
          </p:contentPart>
        </mc:Choice>
        <mc:Fallback>
          <p:pic>
            <p:nvPicPr>
              <p:cNvPr id="24" name="Ink 23">
                <a:extLst>
                  <a:ext uri="{FF2B5EF4-FFF2-40B4-BE49-F238E27FC236}">
                    <a16:creationId xmlns:a16="http://schemas.microsoft.com/office/drawing/2014/main" id="{B0B18B5D-4878-70C1-FFC5-6E123F2D0AD5}"/>
                  </a:ext>
                </a:extLst>
              </p:cNvPr>
              <p:cNvPicPr/>
              <p:nvPr/>
            </p:nvPicPr>
            <p:blipFill>
              <a:blip r:embed="rId23"/>
              <a:stretch>
                <a:fillRect/>
              </a:stretch>
            </p:blipFill>
            <p:spPr>
              <a:xfrm>
                <a:off x="7238672" y="39059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5" name="Ink 24">
                <a:extLst>
                  <a:ext uri="{FF2B5EF4-FFF2-40B4-BE49-F238E27FC236}">
                    <a16:creationId xmlns:a16="http://schemas.microsoft.com/office/drawing/2014/main" id="{347805CA-F14F-3584-9A1D-74CB6BA217A0}"/>
                  </a:ext>
                </a:extLst>
              </p14:cNvPr>
              <p14:cNvContentPartPr/>
              <p14:nvPr/>
            </p14:nvContentPartPr>
            <p14:xfrm>
              <a:off x="7685072" y="4156516"/>
              <a:ext cx="360" cy="360"/>
            </p14:xfrm>
          </p:contentPart>
        </mc:Choice>
        <mc:Fallback>
          <p:pic>
            <p:nvPicPr>
              <p:cNvPr id="25" name="Ink 24">
                <a:extLst>
                  <a:ext uri="{FF2B5EF4-FFF2-40B4-BE49-F238E27FC236}">
                    <a16:creationId xmlns:a16="http://schemas.microsoft.com/office/drawing/2014/main" id="{347805CA-F14F-3584-9A1D-74CB6BA217A0}"/>
                  </a:ext>
                </a:extLst>
              </p:cNvPr>
              <p:cNvPicPr/>
              <p:nvPr/>
            </p:nvPicPr>
            <p:blipFill>
              <a:blip r:embed="rId23"/>
              <a:stretch>
                <a:fillRect/>
              </a:stretch>
            </p:blipFill>
            <p:spPr>
              <a:xfrm>
                <a:off x="7649072" y="412051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Ink 25">
                <a:extLst>
                  <a:ext uri="{FF2B5EF4-FFF2-40B4-BE49-F238E27FC236}">
                    <a16:creationId xmlns:a16="http://schemas.microsoft.com/office/drawing/2014/main" id="{67855AD8-B3A0-17BB-3D1A-BC6577464A16}"/>
                  </a:ext>
                </a:extLst>
              </p14:cNvPr>
              <p14:cNvContentPartPr/>
              <p14:nvPr/>
            </p14:nvContentPartPr>
            <p14:xfrm>
              <a:off x="8217152" y="4035556"/>
              <a:ext cx="360" cy="360"/>
            </p14:xfrm>
          </p:contentPart>
        </mc:Choice>
        <mc:Fallback>
          <p:pic>
            <p:nvPicPr>
              <p:cNvPr id="26" name="Ink 25">
                <a:extLst>
                  <a:ext uri="{FF2B5EF4-FFF2-40B4-BE49-F238E27FC236}">
                    <a16:creationId xmlns:a16="http://schemas.microsoft.com/office/drawing/2014/main" id="{67855AD8-B3A0-17BB-3D1A-BC6577464A16}"/>
                  </a:ext>
                </a:extLst>
              </p:cNvPr>
              <p:cNvPicPr/>
              <p:nvPr/>
            </p:nvPicPr>
            <p:blipFill>
              <a:blip r:embed="rId23"/>
              <a:stretch>
                <a:fillRect/>
              </a:stretch>
            </p:blipFill>
            <p:spPr>
              <a:xfrm>
                <a:off x="8181152" y="39995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Ink 26">
                <a:extLst>
                  <a:ext uri="{FF2B5EF4-FFF2-40B4-BE49-F238E27FC236}">
                    <a16:creationId xmlns:a16="http://schemas.microsoft.com/office/drawing/2014/main" id="{B83B8085-7656-B914-BEFE-A61F11301EF2}"/>
                  </a:ext>
                </a:extLst>
              </p14:cNvPr>
              <p14:cNvContentPartPr/>
              <p14:nvPr/>
            </p14:nvContentPartPr>
            <p14:xfrm>
              <a:off x="8114552" y="3596716"/>
              <a:ext cx="360" cy="360"/>
            </p14:xfrm>
          </p:contentPart>
        </mc:Choice>
        <mc:Fallback>
          <p:pic>
            <p:nvPicPr>
              <p:cNvPr id="27" name="Ink 26">
                <a:extLst>
                  <a:ext uri="{FF2B5EF4-FFF2-40B4-BE49-F238E27FC236}">
                    <a16:creationId xmlns:a16="http://schemas.microsoft.com/office/drawing/2014/main" id="{B83B8085-7656-B914-BEFE-A61F11301EF2}"/>
                  </a:ext>
                </a:extLst>
              </p:cNvPr>
              <p:cNvPicPr/>
              <p:nvPr/>
            </p:nvPicPr>
            <p:blipFill>
              <a:blip r:embed="rId23"/>
              <a:stretch>
                <a:fillRect/>
              </a:stretch>
            </p:blipFill>
            <p:spPr>
              <a:xfrm>
                <a:off x="8078552" y="356071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Ink 27">
                <a:extLst>
                  <a:ext uri="{FF2B5EF4-FFF2-40B4-BE49-F238E27FC236}">
                    <a16:creationId xmlns:a16="http://schemas.microsoft.com/office/drawing/2014/main" id="{B3DB9548-3010-67A9-02CE-2E62ABADD8EC}"/>
                  </a:ext>
                </a:extLst>
              </p14:cNvPr>
              <p14:cNvContentPartPr/>
              <p14:nvPr/>
            </p14:nvContentPartPr>
            <p14:xfrm>
              <a:off x="8562392" y="3652876"/>
              <a:ext cx="360" cy="360"/>
            </p14:xfrm>
          </p:contentPart>
        </mc:Choice>
        <mc:Fallback>
          <p:pic>
            <p:nvPicPr>
              <p:cNvPr id="28" name="Ink 27">
                <a:extLst>
                  <a:ext uri="{FF2B5EF4-FFF2-40B4-BE49-F238E27FC236}">
                    <a16:creationId xmlns:a16="http://schemas.microsoft.com/office/drawing/2014/main" id="{B3DB9548-3010-67A9-02CE-2E62ABADD8EC}"/>
                  </a:ext>
                </a:extLst>
              </p:cNvPr>
              <p:cNvPicPr/>
              <p:nvPr/>
            </p:nvPicPr>
            <p:blipFill>
              <a:blip r:embed="rId23"/>
              <a:stretch>
                <a:fillRect/>
              </a:stretch>
            </p:blipFill>
            <p:spPr>
              <a:xfrm>
                <a:off x="8526392" y="36168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Ink 28">
                <a:extLst>
                  <a:ext uri="{FF2B5EF4-FFF2-40B4-BE49-F238E27FC236}">
                    <a16:creationId xmlns:a16="http://schemas.microsoft.com/office/drawing/2014/main" id="{F3489E83-43E4-4684-00C0-13119A95A1B0}"/>
                  </a:ext>
                </a:extLst>
              </p14:cNvPr>
              <p14:cNvContentPartPr/>
              <p14:nvPr/>
            </p14:nvContentPartPr>
            <p14:xfrm>
              <a:off x="8524952" y="3176596"/>
              <a:ext cx="360" cy="360"/>
            </p14:xfrm>
          </p:contentPart>
        </mc:Choice>
        <mc:Fallback>
          <p:pic>
            <p:nvPicPr>
              <p:cNvPr id="29" name="Ink 28">
                <a:extLst>
                  <a:ext uri="{FF2B5EF4-FFF2-40B4-BE49-F238E27FC236}">
                    <a16:creationId xmlns:a16="http://schemas.microsoft.com/office/drawing/2014/main" id="{F3489E83-43E4-4684-00C0-13119A95A1B0}"/>
                  </a:ext>
                </a:extLst>
              </p:cNvPr>
              <p:cNvPicPr/>
              <p:nvPr/>
            </p:nvPicPr>
            <p:blipFill>
              <a:blip r:embed="rId23"/>
              <a:stretch>
                <a:fillRect/>
              </a:stretch>
            </p:blipFill>
            <p:spPr>
              <a:xfrm>
                <a:off x="8488952" y="31405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EACE30E1-5BB8-A522-1CDC-031F3269CFFF}"/>
                  </a:ext>
                </a:extLst>
              </p14:cNvPr>
              <p14:cNvContentPartPr/>
              <p14:nvPr/>
            </p14:nvContentPartPr>
            <p14:xfrm>
              <a:off x="9355472" y="3223396"/>
              <a:ext cx="360" cy="360"/>
            </p14:xfrm>
          </p:contentPart>
        </mc:Choice>
        <mc:Fallback>
          <p:pic>
            <p:nvPicPr>
              <p:cNvPr id="30" name="Ink 29">
                <a:extLst>
                  <a:ext uri="{FF2B5EF4-FFF2-40B4-BE49-F238E27FC236}">
                    <a16:creationId xmlns:a16="http://schemas.microsoft.com/office/drawing/2014/main" id="{EACE30E1-5BB8-A522-1CDC-031F3269CFFF}"/>
                  </a:ext>
                </a:extLst>
              </p:cNvPr>
              <p:cNvPicPr/>
              <p:nvPr/>
            </p:nvPicPr>
            <p:blipFill>
              <a:blip r:embed="rId23"/>
              <a:stretch>
                <a:fillRect/>
              </a:stretch>
            </p:blipFill>
            <p:spPr>
              <a:xfrm>
                <a:off x="9319472" y="3187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Ink 30">
                <a:extLst>
                  <a:ext uri="{FF2B5EF4-FFF2-40B4-BE49-F238E27FC236}">
                    <a16:creationId xmlns:a16="http://schemas.microsoft.com/office/drawing/2014/main" id="{80DD9B10-11F1-0205-9815-0CDB7BB1F9E7}"/>
                  </a:ext>
                </a:extLst>
              </p14:cNvPr>
              <p14:cNvContentPartPr/>
              <p14:nvPr/>
            </p14:nvContentPartPr>
            <p14:xfrm>
              <a:off x="9327392" y="2682676"/>
              <a:ext cx="360" cy="360"/>
            </p14:xfrm>
          </p:contentPart>
        </mc:Choice>
        <mc:Fallback>
          <p:pic>
            <p:nvPicPr>
              <p:cNvPr id="31" name="Ink 30">
                <a:extLst>
                  <a:ext uri="{FF2B5EF4-FFF2-40B4-BE49-F238E27FC236}">
                    <a16:creationId xmlns:a16="http://schemas.microsoft.com/office/drawing/2014/main" id="{80DD9B10-11F1-0205-9815-0CDB7BB1F9E7}"/>
                  </a:ext>
                </a:extLst>
              </p:cNvPr>
              <p:cNvPicPr/>
              <p:nvPr/>
            </p:nvPicPr>
            <p:blipFill>
              <a:blip r:embed="rId23"/>
              <a:stretch>
                <a:fillRect/>
              </a:stretch>
            </p:blipFill>
            <p:spPr>
              <a:xfrm>
                <a:off x="9291392" y="264667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4FAA71C2-C4C1-8FC3-A0D1-423F0674CACC}"/>
                  </a:ext>
                </a:extLst>
              </p14:cNvPr>
              <p14:cNvContentPartPr/>
              <p14:nvPr/>
            </p14:nvContentPartPr>
            <p14:xfrm>
              <a:off x="9878192" y="2710396"/>
              <a:ext cx="360" cy="360"/>
            </p14:xfrm>
          </p:contentPart>
        </mc:Choice>
        <mc:Fallback>
          <p:pic>
            <p:nvPicPr>
              <p:cNvPr id="32" name="Ink 31">
                <a:extLst>
                  <a:ext uri="{FF2B5EF4-FFF2-40B4-BE49-F238E27FC236}">
                    <a16:creationId xmlns:a16="http://schemas.microsoft.com/office/drawing/2014/main" id="{4FAA71C2-C4C1-8FC3-A0D1-423F0674CACC}"/>
                  </a:ext>
                </a:extLst>
              </p:cNvPr>
              <p:cNvPicPr/>
              <p:nvPr/>
            </p:nvPicPr>
            <p:blipFill>
              <a:blip r:embed="rId23"/>
              <a:stretch>
                <a:fillRect/>
              </a:stretch>
            </p:blipFill>
            <p:spPr>
              <a:xfrm>
                <a:off x="9842192" y="267439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Ink 32">
                <a:extLst>
                  <a:ext uri="{FF2B5EF4-FFF2-40B4-BE49-F238E27FC236}">
                    <a16:creationId xmlns:a16="http://schemas.microsoft.com/office/drawing/2014/main" id="{DF5CC113-87BE-FB91-A2A1-9AEDEE79303C}"/>
                  </a:ext>
                </a:extLst>
              </p14:cNvPr>
              <p14:cNvContentPartPr/>
              <p14:nvPr/>
            </p14:nvContentPartPr>
            <p14:xfrm>
              <a:off x="9840752" y="2262556"/>
              <a:ext cx="360" cy="360"/>
            </p14:xfrm>
          </p:contentPart>
        </mc:Choice>
        <mc:Fallback>
          <p:pic>
            <p:nvPicPr>
              <p:cNvPr id="33" name="Ink 32">
                <a:extLst>
                  <a:ext uri="{FF2B5EF4-FFF2-40B4-BE49-F238E27FC236}">
                    <a16:creationId xmlns:a16="http://schemas.microsoft.com/office/drawing/2014/main" id="{DF5CC113-87BE-FB91-A2A1-9AEDEE79303C}"/>
                  </a:ext>
                </a:extLst>
              </p:cNvPr>
              <p:cNvPicPr/>
              <p:nvPr/>
            </p:nvPicPr>
            <p:blipFill>
              <a:blip r:embed="rId23"/>
              <a:stretch>
                <a:fillRect/>
              </a:stretch>
            </p:blipFill>
            <p:spPr>
              <a:xfrm>
                <a:off x="9804752" y="2226556"/>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BF1C35F4-9A65-F9AF-27D6-E39AC56E78DD}"/>
                  </a:ext>
                </a:extLst>
              </p14:cNvPr>
              <p14:cNvContentPartPr/>
              <p14:nvPr/>
            </p14:nvContentPartPr>
            <p14:xfrm>
              <a:off x="10428272" y="2168956"/>
              <a:ext cx="360" cy="360"/>
            </p14:xfrm>
          </p:contentPart>
        </mc:Choice>
        <mc:Fallback>
          <p:pic>
            <p:nvPicPr>
              <p:cNvPr id="34" name="Ink 33">
                <a:extLst>
                  <a:ext uri="{FF2B5EF4-FFF2-40B4-BE49-F238E27FC236}">
                    <a16:creationId xmlns:a16="http://schemas.microsoft.com/office/drawing/2014/main" id="{BF1C35F4-9A65-F9AF-27D6-E39AC56E78DD}"/>
                  </a:ext>
                </a:extLst>
              </p:cNvPr>
              <p:cNvPicPr/>
              <p:nvPr/>
            </p:nvPicPr>
            <p:blipFill>
              <a:blip r:embed="rId23"/>
              <a:stretch>
                <a:fillRect/>
              </a:stretch>
            </p:blipFill>
            <p:spPr>
              <a:xfrm>
                <a:off x="10392272" y="2132956"/>
                <a:ext cx="72000" cy="72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1">
            <p14:nvContentPartPr>
              <p14:cNvPr id="36" name="Ink 35">
                <a:extLst>
                  <a:ext uri="{FF2B5EF4-FFF2-40B4-BE49-F238E27FC236}">
                    <a16:creationId xmlns:a16="http://schemas.microsoft.com/office/drawing/2014/main" id="{44860324-F50B-7B72-E014-381BEF5EE42B}"/>
                  </a:ext>
                </a:extLst>
              </p14:cNvPr>
              <p14:cNvContentPartPr/>
              <p14:nvPr/>
            </p14:nvContentPartPr>
            <p14:xfrm>
              <a:off x="1122420" y="1496460"/>
              <a:ext cx="4187160" cy="3390840"/>
            </p14:xfrm>
          </p:contentPart>
        </mc:Choice>
        <mc:Fallback>
          <p:pic>
            <p:nvPicPr>
              <p:cNvPr id="36" name="Ink 35">
                <a:extLst>
                  <a:ext uri="{FF2B5EF4-FFF2-40B4-BE49-F238E27FC236}">
                    <a16:creationId xmlns:a16="http://schemas.microsoft.com/office/drawing/2014/main" id="{44860324-F50B-7B72-E014-381BEF5EE42B}"/>
                  </a:ext>
                </a:extLst>
              </p:cNvPr>
              <p:cNvPicPr/>
              <p:nvPr/>
            </p:nvPicPr>
            <p:blipFill>
              <a:blip r:embed="rId62"/>
              <a:stretch>
                <a:fillRect/>
              </a:stretch>
            </p:blipFill>
            <p:spPr>
              <a:xfrm>
                <a:off x="1086420" y="1280460"/>
                <a:ext cx="4258800" cy="382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3">
            <p14:nvContentPartPr>
              <p14:cNvPr id="50" name="Ink 49">
                <a:extLst>
                  <a:ext uri="{FF2B5EF4-FFF2-40B4-BE49-F238E27FC236}">
                    <a16:creationId xmlns:a16="http://schemas.microsoft.com/office/drawing/2014/main" id="{977BB2EB-5918-1F9E-00B7-0EEF12611E72}"/>
                  </a:ext>
                </a:extLst>
              </p14:cNvPr>
              <p14:cNvContentPartPr/>
              <p14:nvPr/>
            </p14:nvContentPartPr>
            <p14:xfrm>
              <a:off x="6850380" y="3241020"/>
              <a:ext cx="1679400" cy="1528920"/>
            </p14:xfrm>
          </p:contentPart>
        </mc:Choice>
        <mc:Fallback>
          <p:pic>
            <p:nvPicPr>
              <p:cNvPr id="50" name="Ink 49">
                <a:extLst>
                  <a:ext uri="{FF2B5EF4-FFF2-40B4-BE49-F238E27FC236}">
                    <a16:creationId xmlns:a16="http://schemas.microsoft.com/office/drawing/2014/main" id="{977BB2EB-5918-1F9E-00B7-0EEF12611E72}"/>
                  </a:ext>
                </a:extLst>
              </p:cNvPr>
              <p:cNvPicPr/>
              <p:nvPr/>
            </p:nvPicPr>
            <p:blipFill>
              <a:blip r:embed="rId64"/>
              <a:stretch>
                <a:fillRect/>
              </a:stretch>
            </p:blipFill>
            <p:spPr>
              <a:xfrm>
                <a:off x="6814380" y="3025380"/>
                <a:ext cx="1751040" cy="1960560"/>
              </a:xfrm>
              <a:prstGeom prst="rect">
                <a:avLst/>
              </a:prstGeom>
            </p:spPr>
          </p:pic>
        </mc:Fallback>
      </mc:AlternateContent>
      <p:grpSp>
        <p:nvGrpSpPr>
          <p:cNvPr id="56" name="Group 55">
            <a:extLst>
              <a:ext uri="{FF2B5EF4-FFF2-40B4-BE49-F238E27FC236}">
                <a16:creationId xmlns:a16="http://schemas.microsoft.com/office/drawing/2014/main" id="{75D9FF31-AD25-A133-79BA-28F19925FC24}"/>
              </a:ext>
            </a:extLst>
          </p:cNvPr>
          <p:cNvGrpSpPr/>
          <p:nvPr/>
        </p:nvGrpSpPr>
        <p:grpSpPr>
          <a:xfrm>
            <a:off x="8534460" y="2173620"/>
            <a:ext cx="1900080" cy="1041840"/>
            <a:chOff x="8534460" y="2173620"/>
            <a:chExt cx="1900080" cy="1041840"/>
          </a:xfrm>
        </p:grpSpPr>
        <mc:AlternateContent xmlns:mc="http://schemas.openxmlformats.org/markup-compatibility/2006">
          <mc:Choice xmlns:p14="http://schemas.microsoft.com/office/powerpoint/2010/main" xmlns:aink="http://schemas.microsoft.com/office/drawing/2016/ink" Requires="p14 aink">
            <p:contentPart p14:bwMode="auto" r:id="rId65">
              <p14:nvContentPartPr>
                <p14:cNvPr id="51" name="Ink 50">
                  <a:extLst>
                    <a:ext uri="{FF2B5EF4-FFF2-40B4-BE49-F238E27FC236}">
                      <a16:creationId xmlns:a16="http://schemas.microsoft.com/office/drawing/2014/main" id="{98048AFE-7673-354F-37BE-B1F0E17419C6}"/>
                    </a:ext>
                  </a:extLst>
                </p14:cNvPr>
                <p14:cNvContentPartPr/>
                <p14:nvPr/>
              </p14:nvContentPartPr>
              <p14:xfrm>
                <a:off x="8534460" y="2326980"/>
                <a:ext cx="1364760" cy="888480"/>
              </p14:xfrm>
            </p:contentPart>
          </mc:Choice>
          <mc:Fallback>
            <p:pic>
              <p:nvPicPr>
                <p:cNvPr id="51" name="Ink 50">
                  <a:extLst>
                    <a:ext uri="{FF2B5EF4-FFF2-40B4-BE49-F238E27FC236}">
                      <a16:creationId xmlns:a16="http://schemas.microsoft.com/office/drawing/2014/main" id="{98048AFE-7673-354F-37BE-B1F0E17419C6}"/>
                    </a:ext>
                  </a:extLst>
                </p:cNvPr>
                <p:cNvPicPr/>
                <p:nvPr/>
              </p:nvPicPr>
              <p:blipFill>
                <a:blip r:embed="rId66"/>
                <a:stretch>
                  <a:fillRect/>
                </a:stretch>
              </p:blipFill>
              <p:spPr>
                <a:xfrm>
                  <a:off x="8498460" y="2111340"/>
                  <a:ext cx="1436400" cy="132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7">
              <p14:nvContentPartPr>
                <p14:cNvPr id="52" name="Ink 51">
                  <a:extLst>
                    <a:ext uri="{FF2B5EF4-FFF2-40B4-BE49-F238E27FC236}">
                      <a16:creationId xmlns:a16="http://schemas.microsoft.com/office/drawing/2014/main" id="{2EB478AC-6D22-82C3-C24A-0C10E021CE43}"/>
                    </a:ext>
                  </a:extLst>
                </p14:cNvPr>
                <p14:cNvContentPartPr/>
                <p14:nvPr/>
              </p14:nvContentPartPr>
              <p14:xfrm>
                <a:off x="9867900" y="2173620"/>
                <a:ext cx="566640" cy="143280"/>
              </p14:xfrm>
            </p:contentPart>
          </mc:Choice>
          <mc:Fallback>
            <p:pic>
              <p:nvPicPr>
                <p:cNvPr id="52" name="Ink 51">
                  <a:extLst>
                    <a:ext uri="{FF2B5EF4-FFF2-40B4-BE49-F238E27FC236}">
                      <a16:creationId xmlns:a16="http://schemas.microsoft.com/office/drawing/2014/main" id="{2EB478AC-6D22-82C3-C24A-0C10E021CE43}"/>
                    </a:ext>
                  </a:extLst>
                </p:cNvPr>
                <p:cNvPicPr/>
                <p:nvPr/>
              </p:nvPicPr>
              <p:blipFill>
                <a:blip r:embed="rId68"/>
                <a:stretch>
                  <a:fillRect/>
                </a:stretch>
              </p:blipFill>
              <p:spPr>
                <a:xfrm>
                  <a:off x="9831900" y="1957620"/>
                  <a:ext cx="638280" cy="574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9">
              <p14:nvContentPartPr>
                <p14:cNvPr id="54" name="Ink 53">
                  <a:extLst>
                    <a:ext uri="{FF2B5EF4-FFF2-40B4-BE49-F238E27FC236}">
                      <a16:creationId xmlns:a16="http://schemas.microsoft.com/office/drawing/2014/main" id="{B8E46576-6641-6BBB-8AEA-87E7AEF98D71}"/>
                    </a:ext>
                  </a:extLst>
                </p14:cNvPr>
                <p14:cNvContentPartPr/>
                <p14:nvPr/>
              </p14:nvContentPartPr>
              <p14:xfrm>
                <a:off x="9295500" y="2217540"/>
                <a:ext cx="1068120" cy="974880"/>
              </p14:xfrm>
            </p:contentPart>
          </mc:Choice>
          <mc:Fallback>
            <p:pic>
              <p:nvPicPr>
                <p:cNvPr id="54" name="Ink 53">
                  <a:extLst>
                    <a:ext uri="{FF2B5EF4-FFF2-40B4-BE49-F238E27FC236}">
                      <a16:creationId xmlns:a16="http://schemas.microsoft.com/office/drawing/2014/main" id="{B8E46576-6641-6BBB-8AEA-87E7AEF98D71}"/>
                    </a:ext>
                  </a:extLst>
                </p:cNvPr>
                <p:cNvPicPr/>
                <p:nvPr/>
              </p:nvPicPr>
              <p:blipFill>
                <a:blip r:embed="rId70"/>
                <a:stretch>
                  <a:fillRect/>
                </a:stretch>
              </p:blipFill>
              <p:spPr>
                <a:xfrm>
                  <a:off x="9259500" y="2001540"/>
                  <a:ext cx="1139760" cy="14065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71">
            <p14:nvContentPartPr>
              <p14:cNvPr id="55" name="Ink 54">
                <a:extLst>
                  <a:ext uri="{FF2B5EF4-FFF2-40B4-BE49-F238E27FC236}">
                    <a16:creationId xmlns:a16="http://schemas.microsoft.com/office/drawing/2014/main" id="{6729870A-E3A9-F865-4BD2-DE09D9F43AD8}"/>
                  </a:ext>
                </a:extLst>
              </p14:cNvPr>
              <p14:cNvContentPartPr/>
              <p14:nvPr/>
            </p14:nvContentPartPr>
            <p14:xfrm>
              <a:off x="7704300" y="3200340"/>
              <a:ext cx="1592280" cy="959040"/>
            </p14:xfrm>
          </p:contentPart>
        </mc:Choice>
        <mc:Fallback>
          <p:pic>
            <p:nvPicPr>
              <p:cNvPr id="55" name="Ink 54">
                <a:extLst>
                  <a:ext uri="{FF2B5EF4-FFF2-40B4-BE49-F238E27FC236}">
                    <a16:creationId xmlns:a16="http://schemas.microsoft.com/office/drawing/2014/main" id="{6729870A-E3A9-F865-4BD2-DE09D9F43AD8}"/>
                  </a:ext>
                </a:extLst>
              </p:cNvPr>
              <p:cNvPicPr/>
              <p:nvPr/>
            </p:nvPicPr>
            <p:blipFill>
              <a:blip r:embed="rId72"/>
              <a:stretch>
                <a:fillRect/>
              </a:stretch>
            </p:blipFill>
            <p:spPr>
              <a:xfrm>
                <a:off x="7668300" y="2984340"/>
                <a:ext cx="1663920" cy="139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3">
            <p14:nvContentPartPr>
              <p14:cNvPr id="57" name="Ink 56">
                <a:extLst>
                  <a:ext uri="{FF2B5EF4-FFF2-40B4-BE49-F238E27FC236}">
                    <a16:creationId xmlns:a16="http://schemas.microsoft.com/office/drawing/2014/main" id="{EC790515-E1D5-A5D0-5277-E3A9E4A64A43}"/>
                  </a:ext>
                </a:extLst>
              </p14:cNvPr>
              <p14:cNvContentPartPr/>
              <p14:nvPr/>
            </p14:nvContentPartPr>
            <p14:xfrm>
              <a:off x="6886740" y="4013940"/>
              <a:ext cx="817560" cy="710640"/>
            </p14:xfrm>
          </p:contentPart>
        </mc:Choice>
        <mc:Fallback>
          <p:pic>
            <p:nvPicPr>
              <p:cNvPr id="57" name="Ink 56">
                <a:extLst>
                  <a:ext uri="{FF2B5EF4-FFF2-40B4-BE49-F238E27FC236}">
                    <a16:creationId xmlns:a16="http://schemas.microsoft.com/office/drawing/2014/main" id="{EC790515-E1D5-A5D0-5277-E3A9E4A64A43}"/>
                  </a:ext>
                </a:extLst>
              </p:cNvPr>
              <p:cNvPicPr/>
              <p:nvPr/>
            </p:nvPicPr>
            <p:blipFill>
              <a:blip r:embed="rId74"/>
              <a:stretch>
                <a:fillRect/>
              </a:stretch>
            </p:blipFill>
            <p:spPr>
              <a:xfrm>
                <a:off x="6850740" y="3798300"/>
                <a:ext cx="889200" cy="1142280"/>
              </a:xfrm>
              <a:prstGeom prst="rect">
                <a:avLst/>
              </a:prstGeom>
            </p:spPr>
          </p:pic>
        </mc:Fallback>
      </mc:AlternateContent>
    </p:spTree>
    <p:extLst>
      <p:ext uri="{BB962C8B-B14F-4D97-AF65-F5344CB8AC3E}">
        <p14:creationId xmlns:p14="http://schemas.microsoft.com/office/powerpoint/2010/main" val="214918428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{C85C1C8D-BB28-4160-9183-2C557A17239E}tf33713516_win32</Template>
  <TotalTime>854</TotalTime>
  <Words>3234</Words>
  <Application>Microsoft Office PowerPoint</Application>
  <PresentationFormat>Widescreen</PresentationFormat>
  <Paragraphs>925</Paragraphs>
  <Slides>56</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-apple-system</vt:lpstr>
      <vt:lpstr>Arial</vt:lpstr>
      <vt:lpstr>Calibri</vt:lpstr>
      <vt:lpstr>Cambria Math</vt:lpstr>
      <vt:lpstr>Congenial SemiBold</vt:lpstr>
      <vt:lpstr>Courier</vt:lpstr>
      <vt:lpstr>Gill Sans MT</vt:lpstr>
      <vt:lpstr>Inter</vt:lpstr>
      <vt:lpstr>Walbaum Display</vt:lpstr>
      <vt:lpstr>3DFloatVTI</vt:lpstr>
      <vt:lpstr>3DFloatVTI</vt:lpstr>
      <vt:lpstr>Decision Tree</vt:lpstr>
      <vt:lpstr>Agenda</vt:lpstr>
      <vt:lpstr>Variance</vt:lpstr>
      <vt:lpstr>Variance</vt:lpstr>
      <vt:lpstr>Bias Error</vt:lpstr>
      <vt:lpstr>Overfitting and underfitting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Hossam 20210281</dc:creator>
  <cp:lastModifiedBy>Hossam 20210281</cp:lastModifiedBy>
  <cp:revision>10</cp:revision>
  <dcterms:created xsi:type="dcterms:W3CDTF">2023-07-27T11:13:59Z</dcterms:created>
  <dcterms:modified xsi:type="dcterms:W3CDTF">2023-07-28T01:28:33Z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